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4239" r:id="rId4"/>
    <p:sldMasterId id="2147484182" r:id="rId5"/>
    <p:sldMasterId id="2147484234" r:id="rId6"/>
    <p:sldMasterId id="2147484244" r:id="rId7"/>
    <p:sldMasterId id="2147484264" r:id="rId8"/>
    <p:sldMasterId id="2147484285" r:id="rId9"/>
  </p:sldMasterIdLst>
  <p:notesMasterIdLst>
    <p:notesMasterId r:id="rId34"/>
  </p:notesMasterIdLst>
  <p:handoutMasterIdLst>
    <p:handoutMasterId r:id="rId35"/>
  </p:handoutMasterIdLst>
  <p:sldIdLst>
    <p:sldId id="2147481399" r:id="rId10"/>
    <p:sldId id="2147481410" r:id="rId11"/>
    <p:sldId id="2147481422" r:id="rId12"/>
    <p:sldId id="2147481400" r:id="rId13"/>
    <p:sldId id="2147481419" r:id="rId14"/>
    <p:sldId id="2147481411" r:id="rId15"/>
    <p:sldId id="2147481418" r:id="rId16"/>
    <p:sldId id="2147481395" r:id="rId17"/>
    <p:sldId id="2147481402" r:id="rId18"/>
    <p:sldId id="1066" r:id="rId19"/>
    <p:sldId id="2147481065" r:id="rId20"/>
    <p:sldId id="2147481062" r:id="rId21"/>
    <p:sldId id="2147481421" r:id="rId22"/>
    <p:sldId id="2147481066" r:id="rId23"/>
    <p:sldId id="2147481067" r:id="rId24"/>
    <p:sldId id="2147481416" r:id="rId25"/>
    <p:sldId id="2147481420" r:id="rId26"/>
    <p:sldId id="2147481403" r:id="rId27"/>
    <p:sldId id="2147481413" r:id="rId28"/>
    <p:sldId id="2147481396" r:id="rId29"/>
    <p:sldId id="2147481401" r:id="rId30"/>
    <p:sldId id="2147481414" r:id="rId31"/>
    <p:sldId id="2147481415" r:id="rId32"/>
    <p:sldId id="214748141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A4A3A4"/>
          </p15:clr>
        </p15:guide>
        <p15:guide id="4" pos="7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4CC"/>
    <a:srgbClr val="EEF3B3"/>
    <a:srgbClr val="A7F7DE"/>
    <a:srgbClr val="BFBFBF"/>
    <a:srgbClr val="9DB2ED"/>
    <a:srgbClr val="070E21"/>
    <a:srgbClr val="EAEAEA"/>
    <a:srgbClr val="12BDD4"/>
    <a:srgbClr val="E5E5E5"/>
    <a:srgbClr val="19A3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54" autoAdjust="0"/>
  </p:normalViewPr>
  <p:slideViewPr>
    <p:cSldViewPr>
      <p:cViewPr varScale="1">
        <p:scale>
          <a:sx n="107" d="100"/>
          <a:sy n="107" d="100"/>
        </p:scale>
        <p:origin x="558" y="102"/>
      </p:cViewPr>
      <p:guideLst>
        <p:guide orient="horz" pos="2160"/>
        <p:guide pos="3840"/>
        <p:guide pos="240"/>
        <p:guide pos="74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184"/>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tableStyles" Target="tableStyles.xml"/><Relationship Id="rId21" Type="http://schemas.openxmlformats.org/officeDocument/2006/relationships/slide" Target="slides/slide12.xml"/><Relationship Id="rId34"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handoutMaster" Target="handoutMasters/handoutMaster1.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kshmanan, Kalirajan" userId="0fe7f6c3-d110-4c69-8ecd-bedfbab3ae8f" providerId="ADAL" clId="{FBE3C337-24CF-44BA-94B4-40BD5943198A}"/>
    <pc:docChg chg="undo custSel addSld modSld sldOrd">
      <pc:chgData name="Lakshmanan, Kalirajan" userId="0fe7f6c3-d110-4c69-8ecd-bedfbab3ae8f" providerId="ADAL" clId="{FBE3C337-24CF-44BA-94B4-40BD5943198A}" dt="2024-08-09T15:00:24.957" v="1196" actId="20577"/>
      <pc:docMkLst>
        <pc:docMk/>
      </pc:docMkLst>
      <pc:sldChg chg="addSp delSp modSp mod ord modAnim">
        <pc:chgData name="Lakshmanan, Kalirajan" userId="0fe7f6c3-d110-4c69-8ecd-bedfbab3ae8f" providerId="ADAL" clId="{FBE3C337-24CF-44BA-94B4-40BD5943198A}" dt="2024-08-01T09:50:17.860" v="1149"/>
        <pc:sldMkLst>
          <pc:docMk/>
          <pc:sldMk cId="3998038387" sldId="2147481400"/>
        </pc:sldMkLst>
        <pc:spChg chg="mod">
          <ac:chgData name="Lakshmanan, Kalirajan" userId="0fe7f6c3-d110-4c69-8ecd-bedfbab3ae8f" providerId="ADAL" clId="{FBE3C337-24CF-44BA-94B4-40BD5943198A}" dt="2024-08-01T08:54:33.339" v="393" actId="207"/>
          <ac:spMkLst>
            <pc:docMk/>
            <pc:sldMk cId="3998038387" sldId="2147481400"/>
            <ac:spMk id="5" creationId="{D578820A-3EF2-3A8D-86DE-A85D704D1841}"/>
          </ac:spMkLst>
        </pc:spChg>
        <pc:spChg chg="mod">
          <ac:chgData name="Lakshmanan, Kalirajan" userId="0fe7f6c3-d110-4c69-8ecd-bedfbab3ae8f" providerId="ADAL" clId="{FBE3C337-24CF-44BA-94B4-40BD5943198A}" dt="2024-08-01T08:28:10.337" v="174" actId="14100"/>
          <ac:spMkLst>
            <pc:docMk/>
            <pc:sldMk cId="3998038387" sldId="2147481400"/>
            <ac:spMk id="6" creationId="{8F25637F-4A3C-945E-F65B-857B1BE33690}"/>
          </ac:spMkLst>
        </pc:spChg>
        <pc:spChg chg="mod">
          <ac:chgData name="Lakshmanan, Kalirajan" userId="0fe7f6c3-d110-4c69-8ecd-bedfbab3ae8f" providerId="ADAL" clId="{FBE3C337-24CF-44BA-94B4-40BD5943198A}" dt="2024-08-01T08:26:12.142" v="131" actId="14100"/>
          <ac:spMkLst>
            <pc:docMk/>
            <pc:sldMk cId="3998038387" sldId="2147481400"/>
            <ac:spMk id="9" creationId="{FC4254E2-57FD-1387-D4F1-28116C797241}"/>
          </ac:spMkLst>
        </pc:spChg>
        <pc:spChg chg="mod">
          <ac:chgData name="Lakshmanan, Kalirajan" userId="0fe7f6c3-d110-4c69-8ecd-bedfbab3ae8f" providerId="ADAL" clId="{FBE3C337-24CF-44BA-94B4-40BD5943198A}" dt="2024-08-01T08:28:10.337" v="174" actId="14100"/>
          <ac:spMkLst>
            <pc:docMk/>
            <pc:sldMk cId="3998038387" sldId="2147481400"/>
            <ac:spMk id="10" creationId="{1089D24B-2722-0C0D-12D4-221BF6DEC4BC}"/>
          </ac:spMkLst>
        </pc:spChg>
        <pc:spChg chg="del mod">
          <ac:chgData name="Lakshmanan, Kalirajan" userId="0fe7f6c3-d110-4c69-8ecd-bedfbab3ae8f" providerId="ADAL" clId="{FBE3C337-24CF-44BA-94B4-40BD5943198A}" dt="2024-08-01T08:28:56.177" v="178" actId="478"/>
          <ac:spMkLst>
            <pc:docMk/>
            <pc:sldMk cId="3998038387" sldId="2147481400"/>
            <ac:spMk id="11" creationId="{136BD5D8-385A-25D4-AA18-3F62EB6B0A45}"/>
          </ac:spMkLst>
        </pc:spChg>
        <pc:spChg chg="mod">
          <ac:chgData name="Lakshmanan, Kalirajan" userId="0fe7f6c3-d110-4c69-8ecd-bedfbab3ae8f" providerId="ADAL" clId="{FBE3C337-24CF-44BA-94B4-40BD5943198A}" dt="2024-08-01T07:38:33.696" v="6" actId="1076"/>
          <ac:spMkLst>
            <pc:docMk/>
            <pc:sldMk cId="3998038387" sldId="2147481400"/>
            <ac:spMk id="14" creationId="{32BEBFBD-BF54-AD81-1DD3-8633355A920D}"/>
          </ac:spMkLst>
        </pc:spChg>
        <pc:spChg chg="add mod">
          <ac:chgData name="Lakshmanan, Kalirajan" userId="0fe7f6c3-d110-4c69-8ecd-bedfbab3ae8f" providerId="ADAL" clId="{FBE3C337-24CF-44BA-94B4-40BD5943198A}" dt="2024-08-01T08:33:50.557" v="209" actId="1076"/>
          <ac:spMkLst>
            <pc:docMk/>
            <pc:sldMk cId="3998038387" sldId="2147481400"/>
            <ac:spMk id="16" creationId="{B212B599-00D0-AA93-E6AC-2E09A5C5D302}"/>
          </ac:spMkLst>
        </pc:spChg>
        <pc:spChg chg="add del mod">
          <ac:chgData name="Lakshmanan, Kalirajan" userId="0fe7f6c3-d110-4c69-8ecd-bedfbab3ae8f" providerId="ADAL" clId="{FBE3C337-24CF-44BA-94B4-40BD5943198A}" dt="2024-08-01T08:26:42.550" v="137" actId="478"/>
          <ac:spMkLst>
            <pc:docMk/>
            <pc:sldMk cId="3998038387" sldId="2147481400"/>
            <ac:spMk id="18" creationId="{6E99B7D2-E50D-5F1A-5460-CAEF6F34AE22}"/>
          </ac:spMkLst>
        </pc:spChg>
        <pc:spChg chg="add mod">
          <ac:chgData name="Lakshmanan, Kalirajan" userId="0fe7f6c3-d110-4c69-8ecd-bedfbab3ae8f" providerId="ADAL" clId="{FBE3C337-24CF-44BA-94B4-40BD5943198A}" dt="2024-08-01T08:33:50.557" v="209" actId="1076"/>
          <ac:spMkLst>
            <pc:docMk/>
            <pc:sldMk cId="3998038387" sldId="2147481400"/>
            <ac:spMk id="19" creationId="{3ACA2EC7-3CCB-D6DE-1055-7062420DB506}"/>
          </ac:spMkLst>
        </pc:spChg>
        <pc:spChg chg="add mod">
          <ac:chgData name="Lakshmanan, Kalirajan" userId="0fe7f6c3-d110-4c69-8ecd-bedfbab3ae8f" providerId="ADAL" clId="{FBE3C337-24CF-44BA-94B4-40BD5943198A}" dt="2024-08-01T08:33:50.557" v="209" actId="1076"/>
          <ac:spMkLst>
            <pc:docMk/>
            <pc:sldMk cId="3998038387" sldId="2147481400"/>
            <ac:spMk id="20" creationId="{F32FB952-1852-2612-2024-B2D916983743}"/>
          </ac:spMkLst>
        </pc:spChg>
        <pc:spChg chg="add mod">
          <ac:chgData name="Lakshmanan, Kalirajan" userId="0fe7f6c3-d110-4c69-8ecd-bedfbab3ae8f" providerId="ADAL" clId="{FBE3C337-24CF-44BA-94B4-40BD5943198A}" dt="2024-08-01T08:26:24.766" v="133" actId="1076"/>
          <ac:spMkLst>
            <pc:docMk/>
            <pc:sldMk cId="3998038387" sldId="2147481400"/>
            <ac:spMk id="22" creationId="{7EA2CE15-86B7-391F-0AD4-DE46434F30EA}"/>
          </ac:spMkLst>
        </pc:spChg>
        <pc:spChg chg="add mod">
          <ac:chgData name="Lakshmanan, Kalirajan" userId="0fe7f6c3-d110-4c69-8ecd-bedfbab3ae8f" providerId="ADAL" clId="{FBE3C337-24CF-44BA-94B4-40BD5943198A}" dt="2024-08-01T08:28:10.337" v="174" actId="14100"/>
          <ac:spMkLst>
            <pc:docMk/>
            <pc:sldMk cId="3998038387" sldId="2147481400"/>
            <ac:spMk id="23" creationId="{E96B2AB3-CCC5-CD29-0789-DAA00B1654CD}"/>
          </ac:spMkLst>
        </pc:spChg>
        <pc:spChg chg="add mod">
          <ac:chgData name="Lakshmanan, Kalirajan" userId="0fe7f6c3-d110-4c69-8ecd-bedfbab3ae8f" providerId="ADAL" clId="{FBE3C337-24CF-44BA-94B4-40BD5943198A}" dt="2024-08-01T08:26:24.766" v="133" actId="1076"/>
          <ac:spMkLst>
            <pc:docMk/>
            <pc:sldMk cId="3998038387" sldId="2147481400"/>
            <ac:spMk id="24" creationId="{E7344925-3692-5583-4EA6-026195DA2B03}"/>
          </ac:spMkLst>
        </pc:spChg>
        <pc:spChg chg="add mod">
          <ac:chgData name="Lakshmanan, Kalirajan" userId="0fe7f6c3-d110-4c69-8ecd-bedfbab3ae8f" providerId="ADAL" clId="{FBE3C337-24CF-44BA-94B4-40BD5943198A}" dt="2024-08-01T08:33:50.557" v="209" actId="1076"/>
          <ac:spMkLst>
            <pc:docMk/>
            <pc:sldMk cId="3998038387" sldId="2147481400"/>
            <ac:spMk id="35" creationId="{7F03D8CA-2AC8-A9D0-2F7A-B6B30645D8C3}"/>
          </ac:spMkLst>
        </pc:spChg>
        <pc:spChg chg="add mod">
          <ac:chgData name="Lakshmanan, Kalirajan" userId="0fe7f6c3-d110-4c69-8ecd-bedfbab3ae8f" providerId="ADAL" clId="{FBE3C337-24CF-44BA-94B4-40BD5943198A}" dt="2024-08-01T08:37:06.263" v="243" actId="20577"/>
          <ac:spMkLst>
            <pc:docMk/>
            <pc:sldMk cId="3998038387" sldId="2147481400"/>
            <ac:spMk id="36" creationId="{C32141EE-A815-573D-EC11-A27453623966}"/>
          </ac:spMkLst>
        </pc:spChg>
        <pc:spChg chg="add mod">
          <ac:chgData name="Lakshmanan, Kalirajan" userId="0fe7f6c3-d110-4c69-8ecd-bedfbab3ae8f" providerId="ADAL" clId="{FBE3C337-24CF-44BA-94B4-40BD5943198A}" dt="2024-08-01T08:37:58.105" v="245" actId="1076"/>
          <ac:spMkLst>
            <pc:docMk/>
            <pc:sldMk cId="3998038387" sldId="2147481400"/>
            <ac:spMk id="37" creationId="{4B85B881-72B1-60DC-A6DB-089026371547}"/>
          </ac:spMkLst>
        </pc:spChg>
        <pc:spChg chg="add mod">
          <ac:chgData name="Lakshmanan, Kalirajan" userId="0fe7f6c3-d110-4c69-8ecd-bedfbab3ae8f" providerId="ADAL" clId="{FBE3C337-24CF-44BA-94B4-40BD5943198A}" dt="2024-08-01T08:54:40.673" v="394" actId="207"/>
          <ac:spMkLst>
            <pc:docMk/>
            <pc:sldMk cId="3998038387" sldId="2147481400"/>
            <ac:spMk id="38" creationId="{34944DAA-DF96-AA42-8BF1-1B78E958EF63}"/>
          </ac:spMkLst>
        </pc:spChg>
        <pc:spChg chg="add mod">
          <ac:chgData name="Lakshmanan, Kalirajan" userId="0fe7f6c3-d110-4c69-8ecd-bedfbab3ae8f" providerId="ADAL" clId="{FBE3C337-24CF-44BA-94B4-40BD5943198A}" dt="2024-08-01T08:33:55.776" v="210" actId="1076"/>
          <ac:spMkLst>
            <pc:docMk/>
            <pc:sldMk cId="3998038387" sldId="2147481400"/>
            <ac:spMk id="42" creationId="{6CF73933-2687-F717-D8EB-A2B783F7D36C}"/>
          </ac:spMkLst>
        </pc:spChg>
        <pc:spChg chg="add mod">
          <ac:chgData name="Lakshmanan, Kalirajan" userId="0fe7f6c3-d110-4c69-8ecd-bedfbab3ae8f" providerId="ADAL" clId="{FBE3C337-24CF-44BA-94B4-40BD5943198A}" dt="2024-08-01T08:45:30.339" v="302" actId="1036"/>
          <ac:spMkLst>
            <pc:docMk/>
            <pc:sldMk cId="3998038387" sldId="2147481400"/>
            <ac:spMk id="43" creationId="{7E45ABB2-6E3E-8631-ED5F-32D32A63AC99}"/>
          </ac:spMkLst>
        </pc:spChg>
        <pc:spChg chg="add mod">
          <ac:chgData name="Lakshmanan, Kalirajan" userId="0fe7f6c3-d110-4c69-8ecd-bedfbab3ae8f" providerId="ADAL" clId="{FBE3C337-24CF-44BA-94B4-40BD5943198A}" dt="2024-08-01T08:36:15.057" v="228" actId="1076"/>
          <ac:spMkLst>
            <pc:docMk/>
            <pc:sldMk cId="3998038387" sldId="2147481400"/>
            <ac:spMk id="74" creationId="{58B52FA2-A8A1-52C8-180F-865E2B23D7A8}"/>
          </ac:spMkLst>
        </pc:spChg>
        <pc:spChg chg="add mod">
          <ac:chgData name="Lakshmanan, Kalirajan" userId="0fe7f6c3-d110-4c69-8ecd-bedfbab3ae8f" providerId="ADAL" clId="{FBE3C337-24CF-44BA-94B4-40BD5943198A}" dt="2024-08-01T08:34:42.681" v="221" actId="20577"/>
          <ac:spMkLst>
            <pc:docMk/>
            <pc:sldMk cId="3998038387" sldId="2147481400"/>
            <ac:spMk id="77" creationId="{605C1940-D72F-20B0-AFC4-4BCB3590B57C}"/>
          </ac:spMkLst>
        </pc:spChg>
        <pc:spChg chg="add mod">
          <ac:chgData name="Lakshmanan, Kalirajan" userId="0fe7f6c3-d110-4c69-8ecd-bedfbab3ae8f" providerId="ADAL" clId="{FBE3C337-24CF-44BA-94B4-40BD5943198A}" dt="2024-08-01T08:38:17.472" v="247" actId="1076"/>
          <ac:spMkLst>
            <pc:docMk/>
            <pc:sldMk cId="3998038387" sldId="2147481400"/>
            <ac:spMk id="82" creationId="{079F4B35-3972-A369-0E86-0B8182681A0C}"/>
          </ac:spMkLst>
        </pc:spChg>
        <pc:spChg chg="add mod">
          <ac:chgData name="Lakshmanan, Kalirajan" userId="0fe7f6c3-d110-4c69-8ecd-bedfbab3ae8f" providerId="ADAL" clId="{FBE3C337-24CF-44BA-94B4-40BD5943198A}" dt="2024-08-01T08:39:46.960" v="276" actId="20577"/>
          <ac:spMkLst>
            <pc:docMk/>
            <pc:sldMk cId="3998038387" sldId="2147481400"/>
            <ac:spMk id="90" creationId="{733200C7-B20B-2870-D86B-E08E5E6B1BAD}"/>
          </ac:spMkLst>
        </pc:spChg>
        <pc:spChg chg="add mod">
          <ac:chgData name="Lakshmanan, Kalirajan" userId="0fe7f6c3-d110-4c69-8ecd-bedfbab3ae8f" providerId="ADAL" clId="{FBE3C337-24CF-44BA-94B4-40BD5943198A}" dt="2024-08-01T08:40:42.050" v="291" actId="20577"/>
          <ac:spMkLst>
            <pc:docMk/>
            <pc:sldMk cId="3998038387" sldId="2147481400"/>
            <ac:spMk id="91" creationId="{CDBEC638-0E9C-AA60-D04B-64DEF4DCF3D1}"/>
          </ac:spMkLst>
        </pc:spChg>
        <pc:picChg chg="del mod">
          <ac:chgData name="Lakshmanan, Kalirajan" userId="0fe7f6c3-d110-4c69-8ecd-bedfbab3ae8f" providerId="ADAL" clId="{FBE3C337-24CF-44BA-94B4-40BD5943198A}" dt="2024-08-01T08:24:47.355" v="116" actId="478"/>
          <ac:picMkLst>
            <pc:docMk/>
            <pc:sldMk cId="3998038387" sldId="2147481400"/>
            <ac:picMk id="12" creationId="{17D1BF0C-6607-BF4B-96C3-92DCE076953E}"/>
          </ac:picMkLst>
        </pc:picChg>
        <pc:picChg chg="mod">
          <ac:chgData name="Lakshmanan, Kalirajan" userId="0fe7f6c3-d110-4c69-8ecd-bedfbab3ae8f" providerId="ADAL" clId="{FBE3C337-24CF-44BA-94B4-40BD5943198A}" dt="2024-08-01T07:38:33.696" v="6" actId="1076"/>
          <ac:picMkLst>
            <pc:docMk/>
            <pc:sldMk cId="3998038387" sldId="2147481400"/>
            <ac:picMk id="17" creationId="{6328B8DE-9A07-2C26-7E6B-66B15DB53456}"/>
          </ac:picMkLst>
        </pc:picChg>
        <pc:picChg chg="add del mod">
          <ac:chgData name="Lakshmanan, Kalirajan" userId="0fe7f6c3-d110-4c69-8ecd-bedfbab3ae8f" providerId="ADAL" clId="{FBE3C337-24CF-44BA-94B4-40BD5943198A}" dt="2024-08-01T08:28:49.471" v="177" actId="478"/>
          <ac:picMkLst>
            <pc:docMk/>
            <pc:sldMk cId="3998038387" sldId="2147481400"/>
            <ac:picMk id="21" creationId="{BF0C3889-58AE-F728-3D52-A5148B02F2CF}"/>
          </ac:picMkLst>
        </pc:picChg>
        <pc:picChg chg="add mod">
          <ac:chgData name="Lakshmanan, Kalirajan" userId="0fe7f6c3-d110-4c69-8ecd-bedfbab3ae8f" providerId="ADAL" clId="{FBE3C337-24CF-44BA-94B4-40BD5943198A}" dt="2024-08-01T08:26:24.766" v="133" actId="1076"/>
          <ac:picMkLst>
            <pc:docMk/>
            <pc:sldMk cId="3998038387" sldId="2147481400"/>
            <ac:picMk id="25" creationId="{D0545CA2-2798-6952-7D4B-3EA2F4CAB353}"/>
          </ac:picMkLst>
        </pc:picChg>
        <pc:picChg chg="add mod">
          <ac:chgData name="Lakshmanan, Kalirajan" userId="0fe7f6c3-d110-4c69-8ecd-bedfbab3ae8f" providerId="ADAL" clId="{FBE3C337-24CF-44BA-94B4-40BD5943198A}" dt="2024-08-01T08:29:25.318" v="184" actId="1035"/>
          <ac:picMkLst>
            <pc:docMk/>
            <pc:sldMk cId="3998038387" sldId="2147481400"/>
            <ac:picMk id="39" creationId="{198E281D-FEFC-A256-CC30-10EE6EFF88F7}"/>
          </ac:picMkLst>
        </pc:picChg>
        <pc:cxnChg chg="add mod">
          <ac:chgData name="Lakshmanan, Kalirajan" userId="0fe7f6c3-d110-4c69-8ecd-bedfbab3ae8f" providerId="ADAL" clId="{FBE3C337-24CF-44BA-94B4-40BD5943198A}" dt="2024-08-01T08:33:50.557" v="209" actId="1076"/>
          <ac:cxnSpMkLst>
            <pc:docMk/>
            <pc:sldMk cId="3998038387" sldId="2147481400"/>
            <ac:cxnSpMk id="27" creationId="{8987E203-CABA-2747-2930-D80C002DBB14}"/>
          </ac:cxnSpMkLst>
        </pc:cxnChg>
        <pc:cxnChg chg="add mod">
          <ac:chgData name="Lakshmanan, Kalirajan" userId="0fe7f6c3-d110-4c69-8ecd-bedfbab3ae8f" providerId="ADAL" clId="{FBE3C337-24CF-44BA-94B4-40BD5943198A}" dt="2024-08-01T08:33:50.557" v="209" actId="1076"/>
          <ac:cxnSpMkLst>
            <pc:docMk/>
            <pc:sldMk cId="3998038387" sldId="2147481400"/>
            <ac:cxnSpMk id="30" creationId="{89004043-8B70-045F-146E-CEDAC2D58356}"/>
          </ac:cxnSpMkLst>
        </pc:cxnChg>
        <pc:cxnChg chg="add mod">
          <ac:chgData name="Lakshmanan, Kalirajan" userId="0fe7f6c3-d110-4c69-8ecd-bedfbab3ae8f" providerId="ADAL" clId="{FBE3C337-24CF-44BA-94B4-40BD5943198A}" dt="2024-08-01T08:45:26.033" v="301" actId="14100"/>
          <ac:cxnSpMkLst>
            <pc:docMk/>
            <pc:sldMk cId="3998038387" sldId="2147481400"/>
            <ac:cxnSpMk id="41" creationId="{33560ECE-B249-D11F-71AE-B1E495C0CECC}"/>
          </ac:cxnSpMkLst>
        </pc:cxnChg>
        <pc:cxnChg chg="add mod">
          <ac:chgData name="Lakshmanan, Kalirajan" userId="0fe7f6c3-d110-4c69-8ecd-bedfbab3ae8f" providerId="ADAL" clId="{FBE3C337-24CF-44BA-94B4-40BD5943198A}" dt="2024-08-01T08:33:50.557" v="209" actId="1076"/>
          <ac:cxnSpMkLst>
            <pc:docMk/>
            <pc:sldMk cId="3998038387" sldId="2147481400"/>
            <ac:cxnSpMk id="45" creationId="{76C9283D-0171-1A81-F96E-D3D9D8EDA9B6}"/>
          </ac:cxnSpMkLst>
        </pc:cxnChg>
        <pc:cxnChg chg="add mod">
          <ac:chgData name="Lakshmanan, Kalirajan" userId="0fe7f6c3-d110-4c69-8ecd-bedfbab3ae8f" providerId="ADAL" clId="{FBE3C337-24CF-44BA-94B4-40BD5943198A}" dt="2024-08-01T08:37:58.105" v="245" actId="1076"/>
          <ac:cxnSpMkLst>
            <pc:docMk/>
            <pc:sldMk cId="3998038387" sldId="2147481400"/>
            <ac:cxnSpMk id="47" creationId="{9956E954-BDAF-0300-68A9-FEBA1F357150}"/>
          </ac:cxnSpMkLst>
        </pc:cxnChg>
        <pc:cxnChg chg="add del mod">
          <ac:chgData name="Lakshmanan, Kalirajan" userId="0fe7f6c3-d110-4c69-8ecd-bedfbab3ae8f" providerId="ADAL" clId="{FBE3C337-24CF-44BA-94B4-40BD5943198A}" dt="2024-08-01T08:37:54.144" v="244" actId="478"/>
          <ac:cxnSpMkLst>
            <pc:docMk/>
            <pc:sldMk cId="3998038387" sldId="2147481400"/>
            <ac:cxnSpMk id="49" creationId="{892D5A1C-B628-E936-D7BF-C0A912D49486}"/>
          </ac:cxnSpMkLst>
        </pc:cxnChg>
        <pc:cxnChg chg="add">
          <ac:chgData name="Lakshmanan, Kalirajan" userId="0fe7f6c3-d110-4c69-8ecd-bedfbab3ae8f" providerId="ADAL" clId="{FBE3C337-24CF-44BA-94B4-40BD5943198A}" dt="2024-08-01T08:34:25.774" v="215" actId="11529"/>
          <ac:cxnSpMkLst>
            <pc:docMk/>
            <pc:sldMk cId="3998038387" sldId="2147481400"/>
            <ac:cxnSpMk id="76" creationId="{1701D404-6BFE-1E27-66AF-330B7A974306}"/>
          </ac:cxnSpMkLst>
        </pc:cxnChg>
        <pc:cxnChg chg="add">
          <ac:chgData name="Lakshmanan, Kalirajan" userId="0fe7f6c3-d110-4c69-8ecd-bedfbab3ae8f" providerId="ADAL" clId="{FBE3C337-24CF-44BA-94B4-40BD5943198A}" dt="2024-08-01T08:35:05.835" v="226" actId="11529"/>
          <ac:cxnSpMkLst>
            <pc:docMk/>
            <pc:sldMk cId="3998038387" sldId="2147481400"/>
            <ac:cxnSpMk id="79" creationId="{BC23A6F4-F316-74DA-A0D4-77A10003D1D6}"/>
          </ac:cxnSpMkLst>
        </pc:cxnChg>
        <pc:cxnChg chg="add">
          <ac:chgData name="Lakshmanan, Kalirajan" userId="0fe7f6c3-d110-4c69-8ecd-bedfbab3ae8f" providerId="ADAL" clId="{FBE3C337-24CF-44BA-94B4-40BD5943198A}" dt="2024-08-01T08:38:07.790" v="246" actId="11529"/>
          <ac:cxnSpMkLst>
            <pc:docMk/>
            <pc:sldMk cId="3998038387" sldId="2147481400"/>
            <ac:cxnSpMk id="85" creationId="{4D7E321B-F962-7502-3B19-CB33FB427843}"/>
          </ac:cxnSpMkLst>
        </pc:cxnChg>
        <pc:cxnChg chg="add">
          <ac:chgData name="Lakshmanan, Kalirajan" userId="0fe7f6c3-d110-4c69-8ecd-bedfbab3ae8f" providerId="ADAL" clId="{FBE3C337-24CF-44BA-94B4-40BD5943198A}" dt="2024-08-01T08:38:33.660" v="248" actId="11529"/>
          <ac:cxnSpMkLst>
            <pc:docMk/>
            <pc:sldMk cId="3998038387" sldId="2147481400"/>
            <ac:cxnSpMk id="87" creationId="{3376BF77-28C2-915B-AD4F-D7883C95F573}"/>
          </ac:cxnSpMkLst>
        </pc:cxnChg>
        <pc:cxnChg chg="add">
          <ac:chgData name="Lakshmanan, Kalirajan" userId="0fe7f6c3-d110-4c69-8ecd-bedfbab3ae8f" providerId="ADAL" clId="{FBE3C337-24CF-44BA-94B4-40BD5943198A}" dt="2024-08-01T08:38:43.563" v="249" actId="11529"/>
          <ac:cxnSpMkLst>
            <pc:docMk/>
            <pc:sldMk cId="3998038387" sldId="2147481400"/>
            <ac:cxnSpMk id="89" creationId="{B6CE778A-B912-4BE1-15FF-8694B5D16DF0}"/>
          </ac:cxnSpMkLst>
        </pc:cxnChg>
      </pc:sldChg>
      <pc:sldChg chg="modSp mod">
        <pc:chgData name="Lakshmanan, Kalirajan" userId="0fe7f6c3-d110-4c69-8ecd-bedfbab3ae8f" providerId="ADAL" clId="{FBE3C337-24CF-44BA-94B4-40BD5943198A}" dt="2024-08-09T15:00:24.957" v="1196" actId="20577"/>
        <pc:sldMkLst>
          <pc:docMk/>
          <pc:sldMk cId="2587318153" sldId="2147481402"/>
        </pc:sldMkLst>
        <pc:spChg chg="mod">
          <ac:chgData name="Lakshmanan, Kalirajan" userId="0fe7f6c3-d110-4c69-8ecd-bedfbab3ae8f" providerId="ADAL" clId="{FBE3C337-24CF-44BA-94B4-40BD5943198A}" dt="2024-08-09T15:00:24.957" v="1196" actId="20577"/>
          <ac:spMkLst>
            <pc:docMk/>
            <pc:sldMk cId="2587318153" sldId="2147481402"/>
            <ac:spMk id="9" creationId="{FC68C3AE-D271-EBE7-4E3B-8B6497AAC95B}"/>
          </ac:spMkLst>
        </pc:spChg>
        <pc:graphicFrameChg chg="modGraphic">
          <ac:chgData name="Lakshmanan, Kalirajan" userId="0fe7f6c3-d110-4c69-8ecd-bedfbab3ae8f" providerId="ADAL" clId="{FBE3C337-24CF-44BA-94B4-40BD5943198A}" dt="2024-08-09T14:59:00.751" v="1182" actId="20577"/>
          <ac:graphicFrameMkLst>
            <pc:docMk/>
            <pc:sldMk cId="2587318153" sldId="2147481402"/>
            <ac:graphicFrameMk id="11" creationId="{100067D1-08D8-2E86-2D47-E0573218FA44}"/>
          </ac:graphicFrameMkLst>
        </pc:graphicFrameChg>
        <pc:graphicFrameChg chg="mod">
          <ac:chgData name="Lakshmanan, Kalirajan" userId="0fe7f6c3-d110-4c69-8ecd-bedfbab3ae8f" providerId="ADAL" clId="{FBE3C337-24CF-44BA-94B4-40BD5943198A}" dt="2024-08-09T14:59:06.365" v="1183" actId="1076"/>
          <ac:graphicFrameMkLst>
            <pc:docMk/>
            <pc:sldMk cId="2587318153" sldId="2147481402"/>
            <ac:graphicFrameMk id="14" creationId="{7F7FA855-6878-65A8-1C36-CF45D96F3BC2}"/>
          </ac:graphicFrameMkLst>
        </pc:graphicFrameChg>
      </pc:sldChg>
      <pc:sldChg chg="ord">
        <pc:chgData name="Lakshmanan, Kalirajan" userId="0fe7f6c3-d110-4c69-8ecd-bedfbab3ae8f" providerId="ADAL" clId="{FBE3C337-24CF-44BA-94B4-40BD5943198A}" dt="2024-08-01T09:51:20.131" v="1174"/>
        <pc:sldMkLst>
          <pc:docMk/>
          <pc:sldMk cId="583153683" sldId="2147481416"/>
        </pc:sldMkLst>
      </pc:sldChg>
      <pc:sldChg chg="ord">
        <pc:chgData name="Lakshmanan, Kalirajan" userId="0fe7f6c3-d110-4c69-8ecd-bedfbab3ae8f" providerId="ADAL" clId="{FBE3C337-24CF-44BA-94B4-40BD5943198A}" dt="2024-08-01T09:52:24.269" v="1176"/>
        <pc:sldMkLst>
          <pc:docMk/>
          <pc:sldMk cId="247109079" sldId="2147481419"/>
        </pc:sldMkLst>
      </pc:sldChg>
      <pc:sldChg chg="ord">
        <pc:chgData name="Lakshmanan, Kalirajan" userId="0fe7f6c3-d110-4c69-8ecd-bedfbab3ae8f" providerId="ADAL" clId="{FBE3C337-24CF-44BA-94B4-40BD5943198A}" dt="2024-08-01T09:51:20.131" v="1174"/>
        <pc:sldMkLst>
          <pc:docMk/>
          <pc:sldMk cId="2266747234" sldId="2147481420"/>
        </pc:sldMkLst>
      </pc:sldChg>
      <pc:sldChg chg="modSp mod ord">
        <pc:chgData name="Lakshmanan, Kalirajan" userId="0fe7f6c3-d110-4c69-8ecd-bedfbab3ae8f" providerId="ADAL" clId="{FBE3C337-24CF-44BA-94B4-40BD5943198A}" dt="2024-08-01T10:24:33.909" v="1178"/>
        <pc:sldMkLst>
          <pc:docMk/>
          <pc:sldMk cId="1566818386" sldId="2147481421"/>
        </pc:sldMkLst>
        <pc:spChg chg="mod">
          <ac:chgData name="Lakshmanan, Kalirajan" userId="0fe7f6c3-d110-4c69-8ecd-bedfbab3ae8f" providerId="ADAL" clId="{FBE3C337-24CF-44BA-94B4-40BD5943198A}" dt="2024-08-01T09:50:26.958" v="1163" actId="20577"/>
          <ac:spMkLst>
            <pc:docMk/>
            <pc:sldMk cId="1566818386" sldId="2147481421"/>
            <ac:spMk id="4" creationId="{48BB090B-145D-AA9B-C0A2-2DB6FCFE7041}"/>
          </ac:spMkLst>
        </pc:spChg>
      </pc:sldChg>
      <pc:sldChg chg="addSp delSp modSp add mod addAnim delAnim modAnim">
        <pc:chgData name="Lakshmanan, Kalirajan" userId="0fe7f6c3-d110-4c69-8ecd-bedfbab3ae8f" providerId="ADAL" clId="{FBE3C337-24CF-44BA-94B4-40BD5943198A}" dt="2024-08-01T09:50:47.495" v="1172" actId="20577"/>
        <pc:sldMkLst>
          <pc:docMk/>
          <pc:sldMk cId="352482693" sldId="2147481422"/>
        </pc:sldMkLst>
        <pc:spChg chg="mod">
          <ac:chgData name="Lakshmanan, Kalirajan" userId="0fe7f6c3-d110-4c69-8ecd-bedfbab3ae8f" providerId="ADAL" clId="{FBE3C337-24CF-44BA-94B4-40BD5943198A}" dt="2024-08-01T09:50:47.495" v="1172" actId="20577"/>
          <ac:spMkLst>
            <pc:docMk/>
            <pc:sldMk cId="352482693" sldId="2147481422"/>
            <ac:spMk id="4" creationId="{48BB090B-145D-AA9B-C0A2-2DB6FCFE7041}"/>
          </ac:spMkLst>
        </pc:spChg>
        <pc:spChg chg="mod">
          <ac:chgData name="Lakshmanan, Kalirajan" userId="0fe7f6c3-d110-4c69-8ecd-bedfbab3ae8f" providerId="ADAL" clId="{FBE3C337-24CF-44BA-94B4-40BD5943198A}" dt="2024-08-01T08:50:44.683" v="353" actId="1076"/>
          <ac:spMkLst>
            <pc:docMk/>
            <pc:sldMk cId="352482693" sldId="2147481422"/>
            <ac:spMk id="5" creationId="{D578820A-3EF2-3A8D-86DE-A85D704D1841}"/>
          </ac:spMkLst>
        </pc:spChg>
        <pc:spChg chg="mod">
          <ac:chgData name="Lakshmanan, Kalirajan" userId="0fe7f6c3-d110-4c69-8ecd-bedfbab3ae8f" providerId="ADAL" clId="{FBE3C337-24CF-44BA-94B4-40BD5943198A}" dt="2024-08-01T08:50:44.683" v="353" actId="1076"/>
          <ac:spMkLst>
            <pc:docMk/>
            <pc:sldMk cId="352482693" sldId="2147481422"/>
            <ac:spMk id="6" creationId="{8F25637F-4A3C-945E-F65B-857B1BE33690}"/>
          </ac:spMkLst>
        </pc:spChg>
        <pc:spChg chg="mod">
          <ac:chgData name="Lakshmanan, Kalirajan" userId="0fe7f6c3-d110-4c69-8ecd-bedfbab3ae8f" providerId="ADAL" clId="{FBE3C337-24CF-44BA-94B4-40BD5943198A}" dt="2024-08-01T08:52:14.527" v="371" actId="1076"/>
          <ac:spMkLst>
            <pc:docMk/>
            <pc:sldMk cId="352482693" sldId="2147481422"/>
            <ac:spMk id="9" creationId="{FC4254E2-57FD-1387-D4F1-28116C797241}"/>
          </ac:spMkLst>
        </pc:spChg>
        <pc:spChg chg="mod">
          <ac:chgData name="Lakshmanan, Kalirajan" userId="0fe7f6c3-d110-4c69-8ecd-bedfbab3ae8f" providerId="ADAL" clId="{FBE3C337-24CF-44BA-94B4-40BD5943198A}" dt="2024-08-01T08:52:14.527" v="371" actId="1076"/>
          <ac:spMkLst>
            <pc:docMk/>
            <pc:sldMk cId="352482693" sldId="2147481422"/>
            <ac:spMk id="10" creationId="{1089D24B-2722-0C0D-12D4-221BF6DEC4BC}"/>
          </ac:spMkLst>
        </pc:spChg>
        <pc:spChg chg="mod">
          <ac:chgData name="Lakshmanan, Kalirajan" userId="0fe7f6c3-d110-4c69-8ecd-bedfbab3ae8f" providerId="ADAL" clId="{FBE3C337-24CF-44BA-94B4-40BD5943198A}" dt="2024-08-01T08:52:14.527" v="371" actId="1076"/>
          <ac:spMkLst>
            <pc:docMk/>
            <pc:sldMk cId="352482693" sldId="2147481422"/>
            <ac:spMk id="14" creationId="{32BEBFBD-BF54-AD81-1DD3-8633355A920D}"/>
          </ac:spMkLst>
        </pc:spChg>
        <pc:spChg chg="del mod">
          <ac:chgData name="Lakshmanan, Kalirajan" userId="0fe7f6c3-d110-4c69-8ecd-bedfbab3ae8f" providerId="ADAL" clId="{FBE3C337-24CF-44BA-94B4-40BD5943198A}" dt="2024-08-01T08:54:15.621" v="391" actId="478"/>
          <ac:spMkLst>
            <pc:docMk/>
            <pc:sldMk cId="352482693" sldId="2147481422"/>
            <ac:spMk id="16" creationId="{B212B599-00D0-AA93-E6AC-2E09A5C5D302}"/>
          </ac:spMkLst>
        </pc:spChg>
        <pc:spChg chg="del mod">
          <ac:chgData name="Lakshmanan, Kalirajan" userId="0fe7f6c3-d110-4c69-8ecd-bedfbab3ae8f" providerId="ADAL" clId="{FBE3C337-24CF-44BA-94B4-40BD5943198A}" dt="2024-08-01T08:54:13.014" v="390" actId="478"/>
          <ac:spMkLst>
            <pc:docMk/>
            <pc:sldMk cId="352482693" sldId="2147481422"/>
            <ac:spMk id="19" creationId="{3ACA2EC7-3CCB-D6DE-1055-7062420DB506}"/>
          </ac:spMkLst>
        </pc:spChg>
        <pc:spChg chg="del mod">
          <ac:chgData name="Lakshmanan, Kalirajan" userId="0fe7f6c3-d110-4c69-8ecd-bedfbab3ae8f" providerId="ADAL" clId="{FBE3C337-24CF-44BA-94B4-40BD5943198A}" dt="2024-08-01T08:54:13.014" v="390" actId="478"/>
          <ac:spMkLst>
            <pc:docMk/>
            <pc:sldMk cId="352482693" sldId="2147481422"/>
            <ac:spMk id="20" creationId="{F32FB952-1852-2612-2024-B2D916983743}"/>
          </ac:spMkLst>
        </pc:spChg>
        <pc:spChg chg="del">
          <ac:chgData name="Lakshmanan, Kalirajan" userId="0fe7f6c3-d110-4c69-8ecd-bedfbab3ae8f" providerId="ADAL" clId="{FBE3C337-24CF-44BA-94B4-40BD5943198A}" dt="2024-08-01T08:51:55.988" v="366" actId="478"/>
          <ac:spMkLst>
            <pc:docMk/>
            <pc:sldMk cId="352482693" sldId="2147481422"/>
            <ac:spMk id="22" creationId="{7EA2CE15-86B7-391F-0AD4-DE46434F30EA}"/>
          </ac:spMkLst>
        </pc:spChg>
        <pc:spChg chg="del">
          <ac:chgData name="Lakshmanan, Kalirajan" userId="0fe7f6c3-d110-4c69-8ecd-bedfbab3ae8f" providerId="ADAL" clId="{FBE3C337-24CF-44BA-94B4-40BD5943198A}" dt="2024-08-01T08:51:55.988" v="366" actId="478"/>
          <ac:spMkLst>
            <pc:docMk/>
            <pc:sldMk cId="352482693" sldId="2147481422"/>
            <ac:spMk id="23" creationId="{E96B2AB3-CCC5-CD29-0789-DAA00B1654CD}"/>
          </ac:spMkLst>
        </pc:spChg>
        <pc:spChg chg="add mod ord">
          <ac:chgData name="Lakshmanan, Kalirajan" userId="0fe7f6c3-d110-4c69-8ecd-bedfbab3ae8f" providerId="ADAL" clId="{FBE3C337-24CF-44BA-94B4-40BD5943198A}" dt="2024-08-01T08:51:44.255" v="365" actId="167"/>
          <ac:spMkLst>
            <pc:docMk/>
            <pc:sldMk cId="352482693" sldId="2147481422"/>
            <ac:spMk id="32" creationId="{1B4D6E9B-A8E7-CF2F-0E11-DDF442449566}"/>
          </ac:spMkLst>
        </pc:spChg>
        <pc:spChg chg="add mod">
          <ac:chgData name="Lakshmanan, Kalirajan" userId="0fe7f6c3-d110-4c69-8ecd-bedfbab3ae8f" providerId="ADAL" clId="{FBE3C337-24CF-44BA-94B4-40BD5943198A}" dt="2024-08-01T08:51:14.512" v="357" actId="1076"/>
          <ac:spMkLst>
            <pc:docMk/>
            <pc:sldMk cId="352482693" sldId="2147481422"/>
            <ac:spMk id="33" creationId="{AEE08435-2800-C9EE-3DF1-E454174D78F5}"/>
          </ac:spMkLst>
        </pc:spChg>
        <pc:spChg chg="add mod">
          <ac:chgData name="Lakshmanan, Kalirajan" userId="0fe7f6c3-d110-4c69-8ecd-bedfbab3ae8f" providerId="ADAL" clId="{FBE3C337-24CF-44BA-94B4-40BD5943198A}" dt="2024-08-01T09:03:07.811" v="483" actId="20577"/>
          <ac:spMkLst>
            <pc:docMk/>
            <pc:sldMk cId="352482693" sldId="2147481422"/>
            <ac:spMk id="34" creationId="{09671664-3415-5BE3-C690-F4AEE475742F}"/>
          </ac:spMkLst>
        </pc:spChg>
        <pc:spChg chg="del mod">
          <ac:chgData name="Lakshmanan, Kalirajan" userId="0fe7f6c3-d110-4c69-8ecd-bedfbab3ae8f" providerId="ADAL" clId="{FBE3C337-24CF-44BA-94B4-40BD5943198A}" dt="2024-08-01T08:54:13.014" v="390" actId="478"/>
          <ac:spMkLst>
            <pc:docMk/>
            <pc:sldMk cId="352482693" sldId="2147481422"/>
            <ac:spMk id="35" creationId="{7F03D8CA-2AC8-A9D0-2F7A-B6B30645D8C3}"/>
          </ac:spMkLst>
        </pc:spChg>
        <pc:spChg chg="del mod">
          <ac:chgData name="Lakshmanan, Kalirajan" userId="0fe7f6c3-d110-4c69-8ecd-bedfbab3ae8f" providerId="ADAL" clId="{FBE3C337-24CF-44BA-94B4-40BD5943198A}" dt="2024-08-01T08:54:13.014" v="390" actId="478"/>
          <ac:spMkLst>
            <pc:docMk/>
            <pc:sldMk cId="352482693" sldId="2147481422"/>
            <ac:spMk id="36" creationId="{C32141EE-A815-573D-EC11-A27453623966}"/>
          </ac:spMkLst>
        </pc:spChg>
        <pc:spChg chg="del">
          <ac:chgData name="Lakshmanan, Kalirajan" userId="0fe7f6c3-d110-4c69-8ecd-bedfbab3ae8f" providerId="ADAL" clId="{FBE3C337-24CF-44BA-94B4-40BD5943198A}" dt="2024-08-01T08:51:55.988" v="366" actId="478"/>
          <ac:spMkLst>
            <pc:docMk/>
            <pc:sldMk cId="352482693" sldId="2147481422"/>
            <ac:spMk id="37" creationId="{4B85B881-72B1-60DC-A6DB-089026371547}"/>
          </ac:spMkLst>
        </pc:spChg>
        <pc:spChg chg="mod">
          <ac:chgData name="Lakshmanan, Kalirajan" userId="0fe7f6c3-d110-4c69-8ecd-bedfbab3ae8f" providerId="ADAL" clId="{FBE3C337-24CF-44BA-94B4-40BD5943198A}" dt="2024-08-01T08:51:29.932" v="362" actId="122"/>
          <ac:spMkLst>
            <pc:docMk/>
            <pc:sldMk cId="352482693" sldId="2147481422"/>
            <ac:spMk id="38" creationId="{34944DAA-DF96-AA42-8BF1-1B78E958EF63}"/>
          </ac:spMkLst>
        </pc:spChg>
        <pc:spChg chg="del mod">
          <ac:chgData name="Lakshmanan, Kalirajan" userId="0fe7f6c3-d110-4c69-8ecd-bedfbab3ae8f" providerId="ADAL" clId="{FBE3C337-24CF-44BA-94B4-40BD5943198A}" dt="2024-08-01T08:54:13.014" v="390" actId="478"/>
          <ac:spMkLst>
            <pc:docMk/>
            <pc:sldMk cId="352482693" sldId="2147481422"/>
            <ac:spMk id="42" creationId="{6CF73933-2687-F717-D8EB-A2B783F7D36C}"/>
          </ac:spMkLst>
        </pc:spChg>
        <pc:spChg chg="del mod">
          <ac:chgData name="Lakshmanan, Kalirajan" userId="0fe7f6c3-d110-4c69-8ecd-bedfbab3ae8f" providerId="ADAL" clId="{FBE3C337-24CF-44BA-94B4-40BD5943198A}" dt="2024-08-01T08:54:13.014" v="390" actId="478"/>
          <ac:spMkLst>
            <pc:docMk/>
            <pc:sldMk cId="352482693" sldId="2147481422"/>
            <ac:spMk id="43" creationId="{7E45ABB2-6E3E-8631-ED5F-32D32A63AC99}"/>
          </ac:spMkLst>
        </pc:spChg>
        <pc:spChg chg="add mod">
          <ac:chgData name="Lakshmanan, Kalirajan" userId="0fe7f6c3-d110-4c69-8ecd-bedfbab3ae8f" providerId="ADAL" clId="{FBE3C337-24CF-44BA-94B4-40BD5943198A}" dt="2024-08-01T09:33:13.681" v="1034" actId="1076"/>
          <ac:spMkLst>
            <pc:docMk/>
            <pc:sldMk cId="352482693" sldId="2147481422"/>
            <ac:spMk id="44" creationId="{B87566FE-3254-BBDE-645D-0E5A37DEF2E3}"/>
          </ac:spMkLst>
        </pc:spChg>
        <pc:spChg chg="add mod">
          <ac:chgData name="Lakshmanan, Kalirajan" userId="0fe7f6c3-d110-4c69-8ecd-bedfbab3ae8f" providerId="ADAL" clId="{FBE3C337-24CF-44BA-94B4-40BD5943198A}" dt="2024-08-01T08:52:30.443" v="374" actId="1076"/>
          <ac:spMkLst>
            <pc:docMk/>
            <pc:sldMk cId="352482693" sldId="2147481422"/>
            <ac:spMk id="46" creationId="{30338F2D-17E2-B1DD-E9E6-47CF836ED9F7}"/>
          </ac:spMkLst>
        </pc:spChg>
        <pc:spChg chg="add mod">
          <ac:chgData name="Lakshmanan, Kalirajan" userId="0fe7f6c3-d110-4c69-8ecd-bedfbab3ae8f" providerId="ADAL" clId="{FBE3C337-24CF-44BA-94B4-40BD5943198A}" dt="2024-08-01T08:52:30.443" v="374" actId="1076"/>
          <ac:spMkLst>
            <pc:docMk/>
            <pc:sldMk cId="352482693" sldId="2147481422"/>
            <ac:spMk id="48" creationId="{FAC70951-934D-4BA9-332D-B8B4ABDE07F1}"/>
          </ac:spMkLst>
        </pc:spChg>
        <pc:spChg chg="add mod">
          <ac:chgData name="Lakshmanan, Kalirajan" userId="0fe7f6c3-d110-4c69-8ecd-bedfbab3ae8f" providerId="ADAL" clId="{FBE3C337-24CF-44BA-94B4-40BD5943198A}" dt="2024-08-01T08:52:30.443" v="374" actId="1076"/>
          <ac:spMkLst>
            <pc:docMk/>
            <pc:sldMk cId="352482693" sldId="2147481422"/>
            <ac:spMk id="50" creationId="{EFF1D01D-9F71-C2D2-C78B-55C979887E67}"/>
          </ac:spMkLst>
        </pc:spChg>
        <pc:spChg chg="add mod">
          <ac:chgData name="Lakshmanan, Kalirajan" userId="0fe7f6c3-d110-4c69-8ecd-bedfbab3ae8f" providerId="ADAL" clId="{FBE3C337-24CF-44BA-94B4-40BD5943198A}" dt="2024-08-01T09:25:51.010" v="935" actId="14100"/>
          <ac:spMkLst>
            <pc:docMk/>
            <pc:sldMk cId="352482693" sldId="2147481422"/>
            <ac:spMk id="51" creationId="{B92D5F6C-D018-7C2B-003F-B1327F563A5D}"/>
          </ac:spMkLst>
        </pc:spChg>
        <pc:spChg chg="add mod">
          <ac:chgData name="Lakshmanan, Kalirajan" userId="0fe7f6c3-d110-4c69-8ecd-bedfbab3ae8f" providerId="ADAL" clId="{FBE3C337-24CF-44BA-94B4-40BD5943198A}" dt="2024-08-01T09:25:47.097" v="934" actId="14100"/>
          <ac:spMkLst>
            <pc:docMk/>
            <pc:sldMk cId="352482693" sldId="2147481422"/>
            <ac:spMk id="52" creationId="{73E5F262-B51B-5678-F706-EA37DAFB36B1}"/>
          </ac:spMkLst>
        </pc:spChg>
        <pc:spChg chg="add mod">
          <ac:chgData name="Lakshmanan, Kalirajan" userId="0fe7f6c3-d110-4c69-8ecd-bedfbab3ae8f" providerId="ADAL" clId="{FBE3C337-24CF-44BA-94B4-40BD5943198A}" dt="2024-08-01T09:25:56.987" v="938" actId="1035"/>
          <ac:spMkLst>
            <pc:docMk/>
            <pc:sldMk cId="352482693" sldId="2147481422"/>
            <ac:spMk id="53" creationId="{F36DB830-80A3-CC05-4E58-92FA92BDEE1D}"/>
          </ac:spMkLst>
        </pc:spChg>
        <pc:spChg chg="add mod">
          <ac:chgData name="Lakshmanan, Kalirajan" userId="0fe7f6c3-d110-4c69-8ecd-bedfbab3ae8f" providerId="ADAL" clId="{FBE3C337-24CF-44BA-94B4-40BD5943198A}" dt="2024-08-01T09:38:55.277" v="1106" actId="1076"/>
          <ac:spMkLst>
            <pc:docMk/>
            <pc:sldMk cId="352482693" sldId="2147481422"/>
            <ac:spMk id="56" creationId="{2A3B256E-22A3-E15B-D31A-21832527E8DD}"/>
          </ac:spMkLst>
        </pc:spChg>
        <pc:spChg chg="add del mod">
          <ac:chgData name="Lakshmanan, Kalirajan" userId="0fe7f6c3-d110-4c69-8ecd-bedfbab3ae8f" providerId="ADAL" clId="{FBE3C337-24CF-44BA-94B4-40BD5943198A}" dt="2024-08-01T09:36:36.291" v="1085" actId="478"/>
          <ac:spMkLst>
            <pc:docMk/>
            <pc:sldMk cId="352482693" sldId="2147481422"/>
            <ac:spMk id="57" creationId="{93254E06-8681-F994-A145-17ABBB980FF9}"/>
          </ac:spMkLst>
        </pc:spChg>
        <pc:spChg chg="add mod">
          <ac:chgData name="Lakshmanan, Kalirajan" userId="0fe7f6c3-d110-4c69-8ecd-bedfbab3ae8f" providerId="ADAL" clId="{FBE3C337-24CF-44BA-94B4-40BD5943198A}" dt="2024-08-01T09:38:21.432" v="1101" actId="1035"/>
          <ac:spMkLst>
            <pc:docMk/>
            <pc:sldMk cId="352482693" sldId="2147481422"/>
            <ac:spMk id="58" creationId="{7268295E-4DCC-E16E-7EF7-1F27DA34F5C7}"/>
          </ac:spMkLst>
        </pc:spChg>
        <pc:spChg chg="add del mod">
          <ac:chgData name="Lakshmanan, Kalirajan" userId="0fe7f6c3-d110-4c69-8ecd-bedfbab3ae8f" providerId="ADAL" clId="{FBE3C337-24CF-44BA-94B4-40BD5943198A}" dt="2024-08-01T09:16:36.986" v="832" actId="478"/>
          <ac:spMkLst>
            <pc:docMk/>
            <pc:sldMk cId="352482693" sldId="2147481422"/>
            <ac:spMk id="59" creationId="{68D5FB09-9174-BA57-08FA-EA2DBDDCD20A}"/>
          </ac:spMkLst>
        </pc:spChg>
        <pc:spChg chg="add del mod">
          <ac:chgData name="Lakshmanan, Kalirajan" userId="0fe7f6c3-d110-4c69-8ecd-bedfbab3ae8f" providerId="ADAL" clId="{FBE3C337-24CF-44BA-94B4-40BD5943198A}" dt="2024-08-01T09:16:21.807" v="827" actId="478"/>
          <ac:spMkLst>
            <pc:docMk/>
            <pc:sldMk cId="352482693" sldId="2147481422"/>
            <ac:spMk id="60" creationId="{109AB276-1676-34F0-0293-43A267156C83}"/>
          </ac:spMkLst>
        </pc:spChg>
        <pc:spChg chg="add mod">
          <ac:chgData name="Lakshmanan, Kalirajan" userId="0fe7f6c3-d110-4c69-8ecd-bedfbab3ae8f" providerId="ADAL" clId="{FBE3C337-24CF-44BA-94B4-40BD5943198A}" dt="2024-08-01T09:17:37.983" v="843" actId="1076"/>
          <ac:spMkLst>
            <pc:docMk/>
            <pc:sldMk cId="352482693" sldId="2147481422"/>
            <ac:spMk id="61" creationId="{5209DA0F-6FAE-931C-B48A-6D1C3F3F4FD3}"/>
          </ac:spMkLst>
        </pc:spChg>
        <pc:spChg chg="add del mod">
          <ac:chgData name="Lakshmanan, Kalirajan" userId="0fe7f6c3-d110-4c69-8ecd-bedfbab3ae8f" providerId="ADAL" clId="{FBE3C337-24CF-44BA-94B4-40BD5943198A}" dt="2024-08-01T09:18:18.052" v="848" actId="478"/>
          <ac:spMkLst>
            <pc:docMk/>
            <pc:sldMk cId="352482693" sldId="2147481422"/>
            <ac:spMk id="62" creationId="{D9094327-3771-572F-B035-0A4B0EE8D27E}"/>
          </ac:spMkLst>
        </pc:spChg>
        <pc:spChg chg="del mod">
          <ac:chgData name="Lakshmanan, Kalirajan" userId="0fe7f6c3-d110-4c69-8ecd-bedfbab3ae8f" providerId="ADAL" clId="{FBE3C337-24CF-44BA-94B4-40BD5943198A}" dt="2024-08-01T08:54:18" v="392" actId="478"/>
          <ac:spMkLst>
            <pc:docMk/>
            <pc:sldMk cId="352482693" sldId="2147481422"/>
            <ac:spMk id="74" creationId="{58B52FA2-A8A1-52C8-180F-865E2B23D7A8}"/>
          </ac:spMkLst>
        </pc:spChg>
        <pc:spChg chg="del mod">
          <ac:chgData name="Lakshmanan, Kalirajan" userId="0fe7f6c3-d110-4c69-8ecd-bedfbab3ae8f" providerId="ADAL" clId="{FBE3C337-24CF-44BA-94B4-40BD5943198A}" dt="2024-08-01T08:54:13.014" v="390" actId="478"/>
          <ac:spMkLst>
            <pc:docMk/>
            <pc:sldMk cId="352482693" sldId="2147481422"/>
            <ac:spMk id="77" creationId="{605C1940-D72F-20B0-AFC4-4BCB3590B57C}"/>
          </ac:spMkLst>
        </pc:spChg>
        <pc:spChg chg="mod">
          <ac:chgData name="Lakshmanan, Kalirajan" userId="0fe7f6c3-d110-4c69-8ecd-bedfbab3ae8f" providerId="ADAL" clId="{FBE3C337-24CF-44BA-94B4-40BD5943198A}" dt="2024-08-01T09:32:33.861" v="1028" actId="1076"/>
          <ac:spMkLst>
            <pc:docMk/>
            <pc:sldMk cId="352482693" sldId="2147481422"/>
            <ac:spMk id="82" creationId="{079F4B35-3972-A369-0E86-0B8182681A0C}"/>
          </ac:spMkLst>
        </pc:spChg>
        <pc:spChg chg="add mod">
          <ac:chgData name="Lakshmanan, Kalirajan" userId="0fe7f6c3-d110-4c69-8ecd-bedfbab3ae8f" providerId="ADAL" clId="{FBE3C337-24CF-44BA-94B4-40BD5943198A}" dt="2024-08-01T09:02:46.719" v="472" actId="1076"/>
          <ac:spMkLst>
            <pc:docMk/>
            <pc:sldMk cId="352482693" sldId="2147481422"/>
            <ac:spMk id="84" creationId="{30B58432-831A-7978-BC2E-8B607CC944CF}"/>
          </ac:spMkLst>
        </pc:spChg>
        <pc:spChg chg="add mod">
          <ac:chgData name="Lakshmanan, Kalirajan" userId="0fe7f6c3-d110-4c69-8ecd-bedfbab3ae8f" providerId="ADAL" clId="{FBE3C337-24CF-44BA-94B4-40BD5943198A}" dt="2024-08-01T09:02:46.719" v="472" actId="1076"/>
          <ac:spMkLst>
            <pc:docMk/>
            <pc:sldMk cId="352482693" sldId="2147481422"/>
            <ac:spMk id="88" creationId="{1319DFF3-272E-B447-BD5D-D48916F1B115}"/>
          </ac:spMkLst>
        </pc:spChg>
        <pc:spChg chg="del">
          <ac:chgData name="Lakshmanan, Kalirajan" userId="0fe7f6c3-d110-4c69-8ecd-bedfbab3ae8f" providerId="ADAL" clId="{FBE3C337-24CF-44BA-94B4-40BD5943198A}" dt="2024-08-01T08:52:07.754" v="369" actId="478"/>
          <ac:spMkLst>
            <pc:docMk/>
            <pc:sldMk cId="352482693" sldId="2147481422"/>
            <ac:spMk id="90" creationId="{733200C7-B20B-2870-D86B-E08E5E6B1BAD}"/>
          </ac:spMkLst>
        </pc:spChg>
        <pc:spChg chg="del">
          <ac:chgData name="Lakshmanan, Kalirajan" userId="0fe7f6c3-d110-4c69-8ecd-bedfbab3ae8f" providerId="ADAL" clId="{FBE3C337-24CF-44BA-94B4-40BD5943198A}" dt="2024-08-01T08:52:08.893" v="370" actId="478"/>
          <ac:spMkLst>
            <pc:docMk/>
            <pc:sldMk cId="352482693" sldId="2147481422"/>
            <ac:spMk id="91" creationId="{CDBEC638-0E9C-AA60-D04B-64DEF4DCF3D1}"/>
          </ac:spMkLst>
        </pc:spChg>
        <pc:spChg chg="add mod">
          <ac:chgData name="Lakshmanan, Kalirajan" userId="0fe7f6c3-d110-4c69-8ecd-bedfbab3ae8f" providerId="ADAL" clId="{FBE3C337-24CF-44BA-94B4-40BD5943198A}" dt="2024-08-01T09:02:46.719" v="472" actId="1076"/>
          <ac:spMkLst>
            <pc:docMk/>
            <pc:sldMk cId="352482693" sldId="2147481422"/>
            <ac:spMk id="92" creationId="{BEA86DEF-9372-D6D3-B2CC-F269FF08E3B9}"/>
          </ac:spMkLst>
        </pc:spChg>
        <pc:spChg chg="add del mod">
          <ac:chgData name="Lakshmanan, Kalirajan" userId="0fe7f6c3-d110-4c69-8ecd-bedfbab3ae8f" providerId="ADAL" clId="{FBE3C337-24CF-44BA-94B4-40BD5943198A}" dt="2024-08-01T09:02:50.384" v="473" actId="478"/>
          <ac:spMkLst>
            <pc:docMk/>
            <pc:sldMk cId="352482693" sldId="2147481422"/>
            <ac:spMk id="93" creationId="{C48C64DE-90EB-B7EC-DBF4-19CC60296227}"/>
          </ac:spMkLst>
        </pc:spChg>
        <pc:spChg chg="add mod">
          <ac:chgData name="Lakshmanan, Kalirajan" userId="0fe7f6c3-d110-4c69-8ecd-bedfbab3ae8f" providerId="ADAL" clId="{FBE3C337-24CF-44BA-94B4-40BD5943198A}" dt="2024-08-01T09:42:23.202" v="1124" actId="1076"/>
          <ac:spMkLst>
            <pc:docMk/>
            <pc:sldMk cId="352482693" sldId="2147481422"/>
            <ac:spMk id="100" creationId="{916F7757-F214-2899-0E59-6AA562528F3D}"/>
          </ac:spMkLst>
        </pc:spChg>
        <pc:spChg chg="add mod">
          <ac:chgData name="Lakshmanan, Kalirajan" userId="0fe7f6c3-d110-4c69-8ecd-bedfbab3ae8f" providerId="ADAL" clId="{FBE3C337-24CF-44BA-94B4-40BD5943198A}" dt="2024-08-01T09:20:08.193" v="865" actId="1076"/>
          <ac:spMkLst>
            <pc:docMk/>
            <pc:sldMk cId="352482693" sldId="2147481422"/>
            <ac:spMk id="103" creationId="{258A77F2-ED08-3318-87F8-D6435A3D0EC1}"/>
          </ac:spMkLst>
        </pc:spChg>
        <pc:spChg chg="add mod">
          <ac:chgData name="Lakshmanan, Kalirajan" userId="0fe7f6c3-d110-4c69-8ecd-bedfbab3ae8f" providerId="ADAL" clId="{FBE3C337-24CF-44BA-94B4-40BD5943198A}" dt="2024-08-01T09:21:49.436" v="881" actId="1076"/>
          <ac:spMkLst>
            <pc:docMk/>
            <pc:sldMk cId="352482693" sldId="2147481422"/>
            <ac:spMk id="104" creationId="{0021E152-1678-4739-D571-8671090A1B19}"/>
          </ac:spMkLst>
        </pc:spChg>
        <pc:spChg chg="add mod">
          <ac:chgData name="Lakshmanan, Kalirajan" userId="0fe7f6c3-d110-4c69-8ecd-bedfbab3ae8f" providerId="ADAL" clId="{FBE3C337-24CF-44BA-94B4-40BD5943198A}" dt="2024-08-01T09:24:21.766" v="903" actId="14100"/>
          <ac:spMkLst>
            <pc:docMk/>
            <pc:sldMk cId="352482693" sldId="2147481422"/>
            <ac:spMk id="115" creationId="{AD6D0F60-F97C-A574-6482-DA9DAE421612}"/>
          </ac:spMkLst>
        </pc:spChg>
        <pc:spChg chg="add mod">
          <ac:chgData name="Lakshmanan, Kalirajan" userId="0fe7f6c3-d110-4c69-8ecd-bedfbab3ae8f" providerId="ADAL" clId="{FBE3C337-24CF-44BA-94B4-40BD5943198A}" dt="2024-08-01T09:27:07.236" v="976" actId="1035"/>
          <ac:spMkLst>
            <pc:docMk/>
            <pc:sldMk cId="352482693" sldId="2147481422"/>
            <ac:spMk id="118" creationId="{4269C747-4DD6-60DD-B842-B5DAA2353F19}"/>
          </ac:spMkLst>
        </pc:spChg>
        <pc:spChg chg="add mod">
          <ac:chgData name="Lakshmanan, Kalirajan" userId="0fe7f6c3-d110-4c69-8ecd-bedfbab3ae8f" providerId="ADAL" clId="{FBE3C337-24CF-44BA-94B4-40BD5943198A}" dt="2024-08-01T09:27:07.236" v="976" actId="1035"/>
          <ac:spMkLst>
            <pc:docMk/>
            <pc:sldMk cId="352482693" sldId="2147481422"/>
            <ac:spMk id="128" creationId="{3D41886A-36FB-D79B-67BE-47C217839085}"/>
          </ac:spMkLst>
        </pc:spChg>
        <pc:spChg chg="add mod">
          <ac:chgData name="Lakshmanan, Kalirajan" userId="0fe7f6c3-d110-4c69-8ecd-bedfbab3ae8f" providerId="ADAL" clId="{FBE3C337-24CF-44BA-94B4-40BD5943198A}" dt="2024-08-01T09:25:12.913" v="927" actId="12788"/>
          <ac:spMkLst>
            <pc:docMk/>
            <pc:sldMk cId="352482693" sldId="2147481422"/>
            <ac:spMk id="149" creationId="{0B16514A-2EB7-AC6A-5837-260981955511}"/>
          </ac:spMkLst>
        </pc:spChg>
        <pc:spChg chg="add mod">
          <ac:chgData name="Lakshmanan, Kalirajan" userId="0fe7f6c3-d110-4c69-8ecd-bedfbab3ae8f" providerId="ADAL" clId="{FBE3C337-24CF-44BA-94B4-40BD5943198A}" dt="2024-08-01T09:25:12.913" v="927" actId="12788"/>
          <ac:spMkLst>
            <pc:docMk/>
            <pc:sldMk cId="352482693" sldId="2147481422"/>
            <ac:spMk id="152" creationId="{B6F6E04F-D243-3CAC-7B55-827715F7E2B9}"/>
          </ac:spMkLst>
        </pc:spChg>
        <pc:spChg chg="add mod">
          <ac:chgData name="Lakshmanan, Kalirajan" userId="0fe7f6c3-d110-4c69-8ecd-bedfbab3ae8f" providerId="ADAL" clId="{FBE3C337-24CF-44BA-94B4-40BD5943198A}" dt="2024-08-01T09:45:39.099" v="1137" actId="1037"/>
          <ac:spMkLst>
            <pc:docMk/>
            <pc:sldMk cId="352482693" sldId="2147481422"/>
            <ac:spMk id="161" creationId="{00BB19D8-56B6-FD1D-652C-59DC151364A3}"/>
          </ac:spMkLst>
        </pc:spChg>
        <pc:spChg chg="add mod">
          <ac:chgData name="Lakshmanan, Kalirajan" userId="0fe7f6c3-d110-4c69-8ecd-bedfbab3ae8f" providerId="ADAL" clId="{FBE3C337-24CF-44BA-94B4-40BD5943198A}" dt="2024-08-01T09:38:17.795" v="1100" actId="1076"/>
          <ac:spMkLst>
            <pc:docMk/>
            <pc:sldMk cId="352482693" sldId="2147481422"/>
            <ac:spMk id="175" creationId="{7CEEFBA6-9021-4096-8957-C20CE03C2B6F}"/>
          </ac:spMkLst>
        </pc:spChg>
        <pc:spChg chg="add mod">
          <ac:chgData name="Lakshmanan, Kalirajan" userId="0fe7f6c3-d110-4c69-8ecd-bedfbab3ae8f" providerId="ADAL" clId="{FBE3C337-24CF-44BA-94B4-40BD5943198A}" dt="2024-08-01T09:25:12.913" v="927" actId="12788"/>
          <ac:spMkLst>
            <pc:docMk/>
            <pc:sldMk cId="352482693" sldId="2147481422"/>
            <ac:spMk id="228" creationId="{27E3D316-3CA2-D94C-D7BF-720E384875C7}"/>
          </ac:spMkLst>
        </pc:spChg>
        <pc:spChg chg="add mod">
          <ac:chgData name="Lakshmanan, Kalirajan" userId="0fe7f6c3-d110-4c69-8ecd-bedfbab3ae8f" providerId="ADAL" clId="{FBE3C337-24CF-44BA-94B4-40BD5943198A}" dt="2024-08-01T09:28:01.106" v="995" actId="12789"/>
          <ac:spMkLst>
            <pc:docMk/>
            <pc:sldMk cId="352482693" sldId="2147481422"/>
            <ac:spMk id="245" creationId="{87EF6C4E-0F08-44FC-D3D8-6A42C27A1EEF}"/>
          </ac:spMkLst>
        </pc:spChg>
        <pc:spChg chg="add mod">
          <ac:chgData name="Lakshmanan, Kalirajan" userId="0fe7f6c3-d110-4c69-8ecd-bedfbab3ae8f" providerId="ADAL" clId="{FBE3C337-24CF-44BA-94B4-40BD5943198A}" dt="2024-08-01T09:28:51.345" v="1002" actId="1076"/>
          <ac:spMkLst>
            <pc:docMk/>
            <pc:sldMk cId="352482693" sldId="2147481422"/>
            <ac:spMk id="251" creationId="{DC85A6DB-2D70-EE94-EE68-FF1062DCD60E}"/>
          </ac:spMkLst>
        </pc:spChg>
        <pc:spChg chg="add mod">
          <ac:chgData name="Lakshmanan, Kalirajan" userId="0fe7f6c3-d110-4c69-8ecd-bedfbab3ae8f" providerId="ADAL" clId="{FBE3C337-24CF-44BA-94B4-40BD5943198A}" dt="2024-08-01T09:29:22.803" v="1009" actId="1076"/>
          <ac:spMkLst>
            <pc:docMk/>
            <pc:sldMk cId="352482693" sldId="2147481422"/>
            <ac:spMk id="256" creationId="{8BDF9AA7-4F56-2511-5D10-B2BE157A75E1}"/>
          </ac:spMkLst>
        </pc:spChg>
        <pc:spChg chg="add mod">
          <ac:chgData name="Lakshmanan, Kalirajan" userId="0fe7f6c3-d110-4c69-8ecd-bedfbab3ae8f" providerId="ADAL" clId="{FBE3C337-24CF-44BA-94B4-40BD5943198A}" dt="2024-08-01T09:30:41.933" v="1024" actId="14100"/>
          <ac:spMkLst>
            <pc:docMk/>
            <pc:sldMk cId="352482693" sldId="2147481422"/>
            <ac:spMk id="261" creationId="{37D7A720-9639-6DD6-753C-37E3B67F7681}"/>
          </ac:spMkLst>
        </pc:spChg>
        <pc:spChg chg="add mod">
          <ac:chgData name="Lakshmanan, Kalirajan" userId="0fe7f6c3-d110-4c69-8ecd-bedfbab3ae8f" providerId="ADAL" clId="{FBE3C337-24CF-44BA-94B4-40BD5943198A}" dt="2024-08-01T09:47:40.046" v="1145" actId="14100"/>
          <ac:spMkLst>
            <pc:docMk/>
            <pc:sldMk cId="352482693" sldId="2147481422"/>
            <ac:spMk id="262" creationId="{33B2E36F-E97C-1804-67C1-A8AF288933EA}"/>
          </ac:spMkLst>
        </pc:spChg>
        <pc:spChg chg="add mod">
          <ac:chgData name="Lakshmanan, Kalirajan" userId="0fe7f6c3-d110-4c69-8ecd-bedfbab3ae8f" providerId="ADAL" clId="{FBE3C337-24CF-44BA-94B4-40BD5943198A}" dt="2024-08-01T09:33:49.273" v="1069" actId="20577"/>
          <ac:spMkLst>
            <pc:docMk/>
            <pc:sldMk cId="352482693" sldId="2147481422"/>
            <ac:spMk id="272" creationId="{4205016B-6831-CBC0-FAA1-CAB18653DFE4}"/>
          </ac:spMkLst>
        </pc:spChg>
        <pc:spChg chg="add mod">
          <ac:chgData name="Lakshmanan, Kalirajan" userId="0fe7f6c3-d110-4c69-8ecd-bedfbab3ae8f" providerId="ADAL" clId="{FBE3C337-24CF-44BA-94B4-40BD5943198A}" dt="2024-08-01T09:41:50.688" v="1119" actId="1076"/>
          <ac:spMkLst>
            <pc:docMk/>
            <pc:sldMk cId="352482693" sldId="2147481422"/>
            <ac:spMk id="303" creationId="{780CB434-FDBE-0EBB-3CF5-BB989F09BF52}"/>
          </ac:spMkLst>
        </pc:spChg>
        <pc:spChg chg="add mod">
          <ac:chgData name="Lakshmanan, Kalirajan" userId="0fe7f6c3-d110-4c69-8ecd-bedfbab3ae8f" providerId="ADAL" clId="{FBE3C337-24CF-44BA-94B4-40BD5943198A}" dt="2024-08-01T09:43:59.239" v="1130" actId="1076"/>
          <ac:spMkLst>
            <pc:docMk/>
            <pc:sldMk cId="352482693" sldId="2147481422"/>
            <ac:spMk id="308" creationId="{6BE52731-C384-6291-2838-5BA264C9BB4F}"/>
          </ac:spMkLst>
        </pc:spChg>
        <pc:spChg chg="add mod">
          <ac:chgData name="Lakshmanan, Kalirajan" userId="0fe7f6c3-d110-4c69-8ecd-bedfbab3ae8f" providerId="ADAL" clId="{FBE3C337-24CF-44BA-94B4-40BD5943198A}" dt="2024-08-01T09:44:40.015" v="1133" actId="1076"/>
          <ac:spMkLst>
            <pc:docMk/>
            <pc:sldMk cId="352482693" sldId="2147481422"/>
            <ac:spMk id="309" creationId="{CC2D83E0-E051-EF34-4AB6-4B288DEED7A4}"/>
          </ac:spMkLst>
        </pc:spChg>
        <pc:picChg chg="mod">
          <ac:chgData name="Lakshmanan, Kalirajan" userId="0fe7f6c3-d110-4c69-8ecd-bedfbab3ae8f" providerId="ADAL" clId="{FBE3C337-24CF-44BA-94B4-40BD5943198A}" dt="2024-08-01T08:52:14.527" v="371" actId="1076"/>
          <ac:picMkLst>
            <pc:docMk/>
            <pc:sldMk cId="352482693" sldId="2147481422"/>
            <ac:picMk id="17" creationId="{6328B8DE-9A07-2C26-7E6B-66B15DB53456}"/>
          </ac:picMkLst>
        </pc:picChg>
        <pc:picChg chg="del mod">
          <ac:chgData name="Lakshmanan, Kalirajan" userId="0fe7f6c3-d110-4c69-8ecd-bedfbab3ae8f" providerId="ADAL" clId="{FBE3C337-24CF-44BA-94B4-40BD5943198A}" dt="2024-08-01T09:03:11.445" v="484" actId="478"/>
          <ac:picMkLst>
            <pc:docMk/>
            <pc:sldMk cId="352482693" sldId="2147481422"/>
            <ac:picMk id="25" creationId="{D0545CA2-2798-6952-7D4B-3EA2F4CAB353}"/>
          </ac:picMkLst>
        </pc:picChg>
        <pc:picChg chg="mod">
          <ac:chgData name="Lakshmanan, Kalirajan" userId="0fe7f6c3-d110-4c69-8ecd-bedfbab3ae8f" providerId="ADAL" clId="{FBE3C337-24CF-44BA-94B4-40BD5943198A}" dt="2024-08-01T08:50:44.683" v="353" actId="1076"/>
          <ac:picMkLst>
            <pc:docMk/>
            <pc:sldMk cId="352482693" sldId="2147481422"/>
            <ac:picMk id="39" creationId="{198E281D-FEFC-A256-CC30-10EE6EFF88F7}"/>
          </ac:picMkLst>
        </pc:picChg>
        <pc:picChg chg="add del mod">
          <ac:chgData name="Lakshmanan, Kalirajan" userId="0fe7f6c3-d110-4c69-8ecd-bedfbab3ae8f" providerId="ADAL" clId="{FBE3C337-24CF-44BA-94B4-40BD5943198A}" dt="2024-08-01T08:51:33.336" v="363" actId="478"/>
          <ac:picMkLst>
            <pc:docMk/>
            <pc:sldMk cId="352482693" sldId="2147481422"/>
            <ac:picMk id="40" creationId="{739AA3F8-5CA0-0D66-9AD7-6B6ED7EF4FFB}"/>
          </ac:picMkLst>
        </pc:picChg>
        <pc:picChg chg="add mod">
          <ac:chgData name="Lakshmanan, Kalirajan" userId="0fe7f6c3-d110-4c69-8ecd-bedfbab3ae8f" providerId="ADAL" clId="{FBE3C337-24CF-44BA-94B4-40BD5943198A}" dt="2024-08-01T08:52:30.443" v="374" actId="1076"/>
          <ac:picMkLst>
            <pc:docMk/>
            <pc:sldMk cId="352482693" sldId="2147481422"/>
            <ac:picMk id="49" creationId="{A5727C5D-CC8A-5D99-B8DD-75CBC5D5B01B}"/>
          </ac:picMkLst>
        </pc:picChg>
        <pc:picChg chg="add del mod">
          <ac:chgData name="Lakshmanan, Kalirajan" userId="0fe7f6c3-d110-4c69-8ecd-bedfbab3ae8f" providerId="ADAL" clId="{FBE3C337-24CF-44BA-94B4-40BD5943198A}" dt="2024-08-01T08:53:07.853" v="387" actId="478"/>
          <ac:picMkLst>
            <pc:docMk/>
            <pc:sldMk cId="352482693" sldId="2147481422"/>
            <ac:picMk id="54" creationId="{556EE1CF-EE37-43C8-57D7-E4C8FC428E28}"/>
          </ac:picMkLst>
        </pc:picChg>
        <pc:picChg chg="add mod">
          <ac:chgData name="Lakshmanan, Kalirajan" userId="0fe7f6c3-d110-4c69-8ecd-bedfbab3ae8f" providerId="ADAL" clId="{FBE3C337-24CF-44BA-94B4-40BD5943198A}" dt="2024-08-01T08:53:18.671" v="389" actId="1076"/>
          <ac:picMkLst>
            <pc:docMk/>
            <pc:sldMk cId="352482693" sldId="2147481422"/>
            <ac:picMk id="55" creationId="{5C8C9714-2E76-0D69-36C1-D4CCB84D62DB}"/>
          </ac:picMkLst>
        </pc:picChg>
        <pc:picChg chg="add mod">
          <ac:chgData name="Lakshmanan, Kalirajan" userId="0fe7f6c3-d110-4c69-8ecd-bedfbab3ae8f" providerId="ADAL" clId="{FBE3C337-24CF-44BA-94B4-40BD5943198A}" dt="2024-08-01T09:02:46.719" v="472" actId="1076"/>
          <ac:picMkLst>
            <pc:docMk/>
            <pc:sldMk cId="352482693" sldId="2147481422"/>
            <ac:picMk id="86" creationId="{90506492-62EE-F0DE-E632-4DF6DD666DEE}"/>
          </ac:picMkLst>
        </pc:picChg>
        <pc:picChg chg="add mod">
          <ac:chgData name="Lakshmanan, Kalirajan" userId="0fe7f6c3-d110-4c69-8ecd-bedfbab3ae8f" providerId="ADAL" clId="{FBE3C337-24CF-44BA-94B4-40BD5943198A}" dt="2024-08-01T09:03:27.525" v="486" actId="1076"/>
          <ac:picMkLst>
            <pc:docMk/>
            <pc:sldMk cId="352482693" sldId="2147481422"/>
            <ac:picMk id="95" creationId="{542EC587-A750-037B-2954-F541F4FBC7EC}"/>
          </ac:picMkLst>
        </pc:picChg>
        <pc:cxnChg chg="del mod">
          <ac:chgData name="Lakshmanan, Kalirajan" userId="0fe7f6c3-d110-4c69-8ecd-bedfbab3ae8f" providerId="ADAL" clId="{FBE3C337-24CF-44BA-94B4-40BD5943198A}" dt="2024-08-01T08:54:13.014" v="390" actId="478"/>
          <ac:cxnSpMkLst>
            <pc:docMk/>
            <pc:sldMk cId="352482693" sldId="2147481422"/>
            <ac:cxnSpMk id="27" creationId="{8987E203-CABA-2747-2930-D80C002DBB14}"/>
          </ac:cxnSpMkLst>
        </pc:cxnChg>
        <pc:cxnChg chg="del mod">
          <ac:chgData name="Lakshmanan, Kalirajan" userId="0fe7f6c3-d110-4c69-8ecd-bedfbab3ae8f" providerId="ADAL" clId="{FBE3C337-24CF-44BA-94B4-40BD5943198A}" dt="2024-08-01T08:54:13.014" v="390" actId="478"/>
          <ac:cxnSpMkLst>
            <pc:docMk/>
            <pc:sldMk cId="352482693" sldId="2147481422"/>
            <ac:cxnSpMk id="30" creationId="{89004043-8B70-045F-146E-CEDAC2D58356}"/>
          </ac:cxnSpMkLst>
        </pc:cxnChg>
        <pc:cxnChg chg="del mod">
          <ac:chgData name="Lakshmanan, Kalirajan" userId="0fe7f6c3-d110-4c69-8ecd-bedfbab3ae8f" providerId="ADAL" clId="{FBE3C337-24CF-44BA-94B4-40BD5943198A}" dt="2024-08-01T08:54:13.014" v="390" actId="478"/>
          <ac:cxnSpMkLst>
            <pc:docMk/>
            <pc:sldMk cId="352482693" sldId="2147481422"/>
            <ac:cxnSpMk id="41" creationId="{33560ECE-B249-D11F-71AE-B1E495C0CECC}"/>
          </ac:cxnSpMkLst>
        </pc:cxnChg>
        <pc:cxnChg chg="del mod">
          <ac:chgData name="Lakshmanan, Kalirajan" userId="0fe7f6c3-d110-4c69-8ecd-bedfbab3ae8f" providerId="ADAL" clId="{FBE3C337-24CF-44BA-94B4-40BD5943198A}" dt="2024-08-01T08:54:13.014" v="390" actId="478"/>
          <ac:cxnSpMkLst>
            <pc:docMk/>
            <pc:sldMk cId="352482693" sldId="2147481422"/>
            <ac:cxnSpMk id="45" creationId="{76C9283D-0171-1A81-F96E-D3D9D8EDA9B6}"/>
          </ac:cxnSpMkLst>
        </pc:cxnChg>
        <pc:cxnChg chg="del mod">
          <ac:chgData name="Lakshmanan, Kalirajan" userId="0fe7f6c3-d110-4c69-8ecd-bedfbab3ae8f" providerId="ADAL" clId="{FBE3C337-24CF-44BA-94B4-40BD5943198A}" dt="2024-08-01T08:51:58.501" v="367" actId="478"/>
          <ac:cxnSpMkLst>
            <pc:docMk/>
            <pc:sldMk cId="352482693" sldId="2147481422"/>
            <ac:cxnSpMk id="47" creationId="{9956E954-BDAF-0300-68A9-FEBA1F357150}"/>
          </ac:cxnSpMkLst>
        </pc:cxnChg>
        <pc:cxnChg chg="add del mod">
          <ac:chgData name="Lakshmanan, Kalirajan" userId="0fe7f6c3-d110-4c69-8ecd-bedfbab3ae8f" providerId="ADAL" clId="{FBE3C337-24CF-44BA-94B4-40BD5943198A}" dt="2024-08-01T09:37:32.525" v="1093" actId="478"/>
          <ac:cxnSpMkLst>
            <pc:docMk/>
            <pc:sldMk cId="352482693" sldId="2147481422"/>
            <ac:cxnSpMk id="64" creationId="{4A323DDB-4638-45FE-63C5-A84093314BE0}"/>
          </ac:cxnSpMkLst>
        </pc:cxnChg>
        <pc:cxnChg chg="add del mod">
          <ac:chgData name="Lakshmanan, Kalirajan" userId="0fe7f6c3-d110-4c69-8ecd-bedfbab3ae8f" providerId="ADAL" clId="{FBE3C337-24CF-44BA-94B4-40BD5943198A}" dt="2024-08-01T09:29:33.872" v="1010" actId="478"/>
          <ac:cxnSpMkLst>
            <pc:docMk/>
            <pc:sldMk cId="352482693" sldId="2147481422"/>
            <ac:cxnSpMk id="66" creationId="{21F7B29D-8D57-21CA-361D-4C4269465C3A}"/>
          </ac:cxnSpMkLst>
        </pc:cxnChg>
        <pc:cxnChg chg="add del mod">
          <ac:chgData name="Lakshmanan, Kalirajan" userId="0fe7f6c3-d110-4c69-8ecd-bedfbab3ae8f" providerId="ADAL" clId="{FBE3C337-24CF-44BA-94B4-40BD5943198A}" dt="2024-08-01T09:38:55.277" v="1106" actId="1076"/>
          <ac:cxnSpMkLst>
            <pc:docMk/>
            <pc:sldMk cId="352482693" sldId="2147481422"/>
            <ac:cxnSpMk id="68" creationId="{7EC5C34A-8CB4-B6B2-000C-92ABE6559E3D}"/>
          </ac:cxnSpMkLst>
        </pc:cxnChg>
        <pc:cxnChg chg="add del mod">
          <ac:chgData name="Lakshmanan, Kalirajan" userId="0fe7f6c3-d110-4c69-8ecd-bedfbab3ae8f" providerId="ADAL" clId="{FBE3C337-24CF-44BA-94B4-40BD5943198A}" dt="2024-08-01T09:16:27.963" v="829" actId="478"/>
          <ac:cxnSpMkLst>
            <pc:docMk/>
            <pc:sldMk cId="352482693" sldId="2147481422"/>
            <ac:cxnSpMk id="71" creationId="{ED737BE8-0D8C-CA03-1D11-75145BC1EF08}"/>
          </ac:cxnSpMkLst>
        </pc:cxnChg>
        <pc:cxnChg chg="add del mod">
          <ac:chgData name="Lakshmanan, Kalirajan" userId="0fe7f6c3-d110-4c69-8ecd-bedfbab3ae8f" providerId="ADAL" clId="{FBE3C337-24CF-44BA-94B4-40BD5943198A}" dt="2024-08-01T09:16:30.509" v="830" actId="478"/>
          <ac:cxnSpMkLst>
            <pc:docMk/>
            <pc:sldMk cId="352482693" sldId="2147481422"/>
            <ac:cxnSpMk id="73" creationId="{D8FA53F2-D994-EDCB-BA07-70CAC4C183F1}"/>
          </ac:cxnSpMkLst>
        </pc:cxnChg>
        <pc:cxnChg chg="del mod">
          <ac:chgData name="Lakshmanan, Kalirajan" userId="0fe7f6c3-d110-4c69-8ecd-bedfbab3ae8f" providerId="ADAL" clId="{FBE3C337-24CF-44BA-94B4-40BD5943198A}" dt="2024-08-01T08:54:13.014" v="390" actId="478"/>
          <ac:cxnSpMkLst>
            <pc:docMk/>
            <pc:sldMk cId="352482693" sldId="2147481422"/>
            <ac:cxnSpMk id="76" creationId="{1701D404-6BFE-1E27-66AF-330B7A974306}"/>
          </ac:cxnSpMkLst>
        </pc:cxnChg>
        <pc:cxnChg chg="add mod">
          <ac:chgData name="Lakshmanan, Kalirajan" userId="0fe7f6c3-d110-4c69-8ecd-bedfbab3ae8f" providerId="ADAL" clId="{FBE3C337-24CF-44BA-94B4-40BD5943198A}" dt="2024-08-01T09:42:23.202" v="1124" actId="1076"/>
          <ac:cxnSpMkLst>
            <pc:docMk/>
            <pc:sldMk cId="352482693" sldId="2147481422"/>
            <ac:cxnSpMk id="78" creationId="{C79BD66D-B5B4-9742-B8EB-0D7CDD125F25}"/>
          </ac:cxnSpMkLst>
        </pc:cxnChg>
        <pc:cxnChg chg="del mod">
          <ac:chgData name="Lakshmanan, Kalirajan" userId="0fe7f6c3-d110-4c69-8ecd-bedfbab3ae8f" providerId="ADAL" clId="{FBE3C337-24CF-44BA-94B4-40BD5943198A}" dt="2024-08-01T08:54:13.014" v="390" actId="478"/>
          <ac:cxnSpMkLst>
            <pc:docMk/>
            <pc:sldMk cId="352482693" sldId="2147481422"/>
            <ac:cxnSpMk id="79" creationId="{BC23A6F4-F316-74DA-A0D4-77A10003D1D6}"/>
          </ac:cxnSpMkLst>
        </pc:cxnChg>
        <pc:cxnChg chg="del mod">
          <ac:chgData name="Lakshmanan, Kalirajan" userId="0fe7f6c3-d110-4c69-8ecd-bedfbab3ae8f" providerId="ADAL" clId="{FBE3C337-24CF-44BA-94B4-40BD5943198A}" dt="2024-08-01T08:51:59.731" v="368" actId="478"/>
          <ac:cxnSpMkLst>
            <pc:docMk/>
            <pc:sldMk cId="352482693" sldId="2147481422"/>
            <ac:cxnSpMk id="85" creationId="{4D7E321B-F962-7502-3B19-CB33FB427843}"/>
          </ac:cxnSpMkLst>
        </pc:cxnChg>
        <pc:cxnChg chg="del mod">
          <ac:chgData name="Lakshmanan, Kalirajan" userId="0fe7f6c3-d110-4c69-8ecd-bedfbab3ae8f" providerId="ADAL" clId="{FBE3C337-24CF-44BA-94B4-40BD5943198A}" dt="2024-08-01T08:50:56.272" v="354" actId="478"/>
          <ac:cxnSpMkLst>
            <pc:docMk/>
            <pc:sldMk cId="352482693" sldId="2147481422"/>
            <ac:cxnSpMk id="87" creationId="{3376BF77-28C2-915B-AD4F-D7883C95F573}"/>
          </ac:cxnSpMkLst>
        </pc:cxnChg>
        <pc:cxnChg chg="del mod">
          <ac:chgData name="Lakshmanan, Kalirajan" userId="0fe7f6c3-d110-4c69-8ecd-bedfbab3ae8f" providerId="ADAL" clId="{FBE3C337-24CF-44BA-94B4-40BD5943198A}" dt="2024-08-01T08:50:58.064" v="355" actId="478"/>
          <ac:cxnSpMkLst>
            <pc:docMk/>
            <pc:sldMk cId="352482693" sldId="2147481422"/>
            <ac:cxnSpMk id="89" creationId="{B6CE778A-B912-4BE1-15FF-8694B5D16DF0}"/>
          </ac:cxnSpMkLst>
        </pc:cxnChg>
        <pc:cxnChg chg="add del mod">
          <ac:chgData name="Lakshmanan, Kalirajan" userId="0fe7f6c3-d110-4c69-8ecd-bedfbab3ae8f" providerId="ADAL" clId="{FBE3C337-24CF-44BA-94B4-40BD5943198A}" dt="2024-08-01T09:18:31.963" v="850" actId="478"/>
          <ac:cxnSpMkLst>
            <pc:docMk/>
            <pc:sldMk cId="352482693" sldId="2147481422"/>
            <ac:cxnSpMk id="102" creationId="{50B240DC-13F4-AAB6-C80E-85D22B1C9CC8}"/>
          </ac:cxnSpMkLst>
        </pc:cxnChg>
        <pc:cxnChg chg="add del mod">
          <ac:chgData name="Lakshmanan, Kalirajan" userId="0fe7f6c3-d110-4c69-8ecd-bedfbab3ae8f" providerId="ADAL" clId="{FBE3C337-24CF-44BA-94B4-40BD5943198A}" dt="2024-08-01T09:07:00.974" v="610" actId="11529"/>
          <ac:cxnSpMkLst>
            <pc:docMk/>
            <pc:sldMk cId="352482693" sldId="2147481422"/>
            <ac:cxnSpMk id="106" creationId="{F5F95F8B-02A3-6D53-F71D-6DB267B3C512}"/>
          </ac:cxnSpMkLst>
        </pc:cxnChg>
        <pc:cxnChg chg="add del mod">
          <ac:chgData name="Lakshmanan, Kalirajan" userId="0fe7f6c3-d110-4c69-8ecd-bedfbab3ae8f" providerId="ADAL" clId="{FBE3C337-24CF-44BA-94B4-40BD5943198A}" dt="2024-08-01T09:12:21.371" v="759" actId="478"/>
          <ac:cxnSpMkLst>
            <pc:docMk/>
            <pc:sldMk cId="352482693" sldId="2147481422"/>
            <ac:cxnSpMk id="110" creationId="{3D38D0EA-EA6E-EADB-5EC9-84536CD48D49}"/>
          </ac:cxnSpMkLst>
        </pc:cxnChg>
        <pc:cxnChg chg="add mod">
          <ac:chgData name="Lakshmanan, Kalirajan" userId="0fe7f6c3-d110-4c69-8ecd-bedfbab3ae8f" providerId="ADAL" clId="{FBE3C337-24CF-44BA-94B4-40BD5943198A}" dt="2024-08-01T09:21:52.912" v="882" actId="14100"/>
          <ac:cxnSpMkLst>
            <pc:docMk/>
            <pc:sldMk cId="352482693" sldId="2147481422"/>
            <ac:cxnSpMk id="112" creationId="{DD9498BD-C1F3-AFE3-6398-2E2565F6668F}"/>
          </ac:cxnSpMkLst>
        </pc:cxnChg>
        <pc:cxnChg chg="add del mod">
          <ac:chgData name="Lakshmanan, Kalirajan" userId="0fe7f6c3-d110-4c69-8ecd-bedfbab3ae8f" providerId="ADAL" clId="{FBE3C337-24CF-44BA-94B4-40BD5943198A}" dt="2024-08-01T09:08:13.901" v="615" actId="478"/>
          <ac:cxnSpMkLst>
            <pc:docMk/>
            <pc:sldMk cId="352482693" sldId="2147481422"/>
            <ac:cxnSpMk id="114" creationId="{4A487722-8F23-9D86-82FE-2F1CD41A7C8C}"/>
          </ac:cxnSpMkLst>
        </pc:cxnChg>
        <pc:cxnChg chg="add mod">
          <ac:chgData name="Lakshmanan, Kalirajan" userId="0fe7f6c3-d110-4c69-8ecd-bedfbab3ae8f" providerId="ADAL" clId="{FBE3C337-24CF-44BA-94B4-40BD5943198A}" dt="2024-08-01T09:24:21.766" v="903" actId="14100"/>
          <ac:cxnSpMkLst>
            <pc:docMk/>
            <pc:sldMk cId="352482693" sldId="2147481422"/>
            <ac:cxnSpMk id="117" creationId="{196B9467-E250-A6D6-4440-C88795CFF21F}"/>
          </ac:cxnSpMkLst>
        </pc:cxnChg>
        <pc:cxnChg chg="add mod">
          <ac:chgData name="Lakshmanan, Kalirajan" userId="0fe7f6c3-d110-4c69-8ecd-bedfbab3ae8f" providerId="ADAL" clId="{FBE3C337-24CF-44BA-94B4-40BD5943198A}" dt="2024-08-01T09:49:36.679" v="1147" actId="14100"/>
          <ac:cxnSpMkLst>
            <pc:docMk/>
            <pc:sldMk cId="352482693" sldId="2147481422"/>
            <ac:cxnSpMk id="120" creationId="{D5981B23-4C2B-BB48-18E6-B5479D11F4B7}"/>
          </ac:cxnSpMkLst>
        </pc:cxnChg>
        <pc:cxnChg chg="add del mod">
          <ac:chgData name="Lakshmanan, Kalirajan" userId="0fe7f6c3-d110-4c69-8ecd-bedfbab3ae8f" providerId="ADAL" clId="{FBE3C337-24CF-44BA-94B4-40BD5943198A}" dt="2024-08-01T09:18:42.827" v="853" actId="478"/>
          <ac:cxnSpMkLst>
            <pc:docMk/>
            <pc:sldMk cId="352482693" sldId="2147481422"/>
            <ac:cxnSpMk id="122" creationId="{64D69320-BEC8-1A6D-E920-D42CEC352138}"/>
          </ac:cxnSpMkLst>
        </pc:cxnChg>
        <pc:cxnChg chg="add mod">
          <ac:chgData name="Lakshmanan, Kalirajan" userId="0fe7f6c3-d110-4c69-8ecd-bedfbab3ae8f" providerId="ADAL" clId="{FBE3C337-24CF-44BA-94B4-40BD5943198A}" dt="2024-08-01T09:27:07.236" v="976" actId="1035"/>
          <ac:cxnSpMkLst>
            <pc:docMk/>
            <pc:sldMk cId="352482693" sldId="2147481422"/>
            <ac:cxnSpMk id="130" creationId="{0CD842F9-4EBD-F916-E25D-9C614C188CF7}"/>
          </ac:cxnSpMkLst>
        </pc:cxnChg>
        <pc:cxnChg chg="add del mod">
          <ac:chgData name="Lakshmanan, Kalirajan" userId="0fe7f6c3-d110-4c69-8ecd-bedfbab3ae8f" providerId="ADAL" clId="{FBE3C337-24CF-44BA-94B4-40BD5943198A}" dt="2024-08-01T09:18:41.712" v="852" actId="478"/>
          <ac:cxnSpMkLst>
            <pc:docMk/>
            <pc:sldMk cId="352482693" sldId="2147481422"/>
            <ac:cxnSpMk id="139" creationId="{29B07AC1-939F-9E87-179B-8DA8CC0C8CF0}"/>
          </ac:cxnSpMkLst>
        </pc:cxnChg>
        <pc:cxnChg chg="add mod">
          <ac:chgData name="Lakshmanan, Kalirajan" userId="0fe7f6c3-d110-4c69-8ecd-bedfbab3ae8f" providerId="ADAL" clId="{FBE3C337-24CF-44BA-94B4-40BD5943198A}" dt="2024-08-01T09:27:07.236" v="976" actId="1035"/>
          <ac:cxnSpMkLst>
            <pc:docMk/>
            <pc:sldMk cId="352482693" sldId="2147481422"/>
            <ac:cxnSpMk id="151" creationId="{38308FC6-2374-DBF2-2991-E60E6469DD55}"/>
          </ac:cxnSpMkLst>
        </pc:cxnChg>
        <pc:cxnChg chg="add mod">
          <ac:chgData name="Lakshmanan, Kalirajan" userId="0fe7f6c3-d110-4c69-8ecd-bedfbab3ae8f" providerId="ADAL" clId="{FBE3C337-24CF-44BA-94B4-40BD5943198A}" dt="2024-08-01T09:25:12.913" v="927" actId="12788"/>
          <ac:cxnSpMkLst>
            <pc:docMk/>
            <pc:sldMk cId="352482693" sldId="2147481422"/>
            <ac:cxnSpMk id="154" creationId="{D285D799-3399-BE81-79B4-3D6AC22B0642}"/>
          </ac:cxnSpMkLst>
        </pc:cxnChg>
        <pc:cxnChg chg="add del mod">
          <ac:chgData name="Lakshmanan, Kalirajan" userId="0fe7f6c3-d110-4c69-8ecd-bedfbab3ae8f" providerId="ADAL" clId="{FBE3C337-24CF-44BA-94B4-40BD5943198A}" dt="2024-08-01T09:17:32.979" v="842" actId="11529"/>
          <ac:cxnSpMkLst>
            <pc:docMk/>
            <pc:sldMk cId="352482693" sldId="2147481422"/>
            <ac:cxnSpMk id="177" creationId="{5BFFFE00-F257-F7AA-EE89-8B9F22E77EA4}"/>
          </ac:cxnSpMkLst>
        </pc:cxnChg>
        <pc:cxnChg chg="add mod">
          <ac:chgData name="Lakshmanan, Kalirajan" userId="0fe7f6c3-d110-4c69-8ecd-bedfbab3ae8f" providerId="ADAL" clId="{FBE3C337-24CF-44BA-94B4-40BD5943198A}" dt="2024-08-01T09:38:21.432" v="1101" actId="1035"/>
          <ac:cxnSpMkLst>
            <pc:docMk/>
            <pc:sldMk cId="352482693" sldId="2147481422"/>
            <ac:cxnSpMk id="179" creationId="{582DB73E-7B14-20B8-5EF4-B745D255AABD}"/>
          </ac:cxnSpMkLst>
        </pc:cxnChg>
        <pc:cxnChg chg="add mod">
          <ac:chgData name="Lakshmanan, Kalirajan" userId="0fe7f6c3-d110-4c69-8ecd-bedfbab3ae8f" providerId="ADAL" clId="{FBE3C337-24CF-44BA-94B4-40BD5943198A}" dt="2024-08-01T09:33:18.169" v="1035" actId="14100"/>
          <ac:cxnSpMkLst>
            <pc:docMk/>
            <pc:sldMk cId="352482693" sldId="2147481422"/>
            <ac:cxnSpMk id="184" creationId="{DE7927B8-158B-BC65-2666-9ABF8C002E38}"/>
          </ac:cxnSpMkLst>
        </pc:cxnChg>
        <pc:cxnChg chg="add mod">
          <ac:chgData name="Lakshmanan, Kalirajan" userId="0fe7f6c3-d110-4c69-8ecd-bedfbab3ae8f" providerId="ADAL" clId="{FBE3C337-24CF-44BA-94B4-40BD5943198A}" dt="2024-08-01T09:42:23.202" v="1124" actId="1076"/>
          <ac:cxnSpMkLst>
            <pc:docMk/>
            <pc:sldMk cId="352482693" sldId="2147481422"/>
            <ac:cxnSpMk id="194" creationId="{AA05754B-5447-6EE1-7219-581C7B1BD2A9}"/>
          </ac:cxnSpMkLst>
        </pc:cxnChg>
        <pc:cxnChg chg="add del mod">
          <ac:chgData name="Lakshmanan, Kalirajan" userId="0fe7f6c3-d110-4c69-8ecd-bedfbab3ae8f" providerId="ADAL" clId="{FBE3C337-24CF-44BA-94B4-40BD5943198A}" dt="2024-08-01T09:48:05.306" v="1146" actId="478"/>
          <ac:cxnSpMkLst>
            <pc:docMk/>
            <pc:sldMk cId="352482693" sldId="2147481422"/>
            <ac:cxnSpMk id="207" creationId="{8D83D964-D45D-6934-61E2-B679CB804D88}"/>
          </ac:cxnSpMkLst>
        </pc:cxnChg>
        <pc:cxnChg chg="add del mod">
          <ac:chgData name="Lakshmanan, Kalirajan" userId="0fe7f6c3-d110-4c69-8ecd-bedfbab3ae8f" providerId="ADAL" clId="{FBE3C337-24CF-44BA-94B4-40BD5943198A}" dt="2024-08-01T09:23:05.713" v="891" actId="478"/>
          <ac:cxnSpMkLst>
            <pc:docMk/>
            <pc:sldMk cId="352482693" sldId="2147481422"/>
            <ac:cxnSpMk id="225" creationId="{A47CE327-33C5-F7F1-7DE7-23DFAFD994AA}"/>
          </ac:cxnSpMkLst>
        </pc:cxnChg>
        <pc:cxnChg chg="add mod">
          <ac:chgData name="Lakshmanan, Kalirajan" userId="0fe7f6c3-d110-4c69-8ecd-bedfbab3ae8f" providerId="ADAL" clId="{FBE3C337-24CF-44BA-94B4-40BD5943198A}" dt="2024-08-01T09:25:12.913" v="927" actId="12788"/>
          <ac:cxnSpMkLst>
            <pc:docMk/>
            <pc:sldMk cId="352482693" sldId="2147481422"/>
            <ac:cxnSpMk id="232" creationId="{5E092C4A-BDA2-0F8B-3FB0-CAA1F700EABE}"/>
          </ac:cxnSpMkLst>
        </pc:cxnChg>
        <pc:cxnChg chg="add mod">
          <ac:chgData name="Lakshmanan, Kalirajan" userId="0fe7f6c3-d110-4c69-8ecd-bedfbab3ae8f" providerId="ADAL" clId="{FBE3C337-24CF-44BA-94B4-40BD5943198A}" dt="2024-08-01T09:45:39.099" v="1137" actId="1037"/>
          <ac:cxnSpMkLst>
            <pc:docMk/>
            <pc:sldMk cId="352482693" sldId="2147481422"/>
            <ac:cxnSpMk id="234" creationId="{54245200-2CD7-8FEC-EA45-34845338F6F7}"/>
          </ac:cxnSpMkLst>
        </pc:cxnChg>
        <pc:cxnChg chg="add mod">
          <ac:chgData name="Lakshmanan, Kalirajan" userId="0fe7f6c3-d110-4c69-8ecd-bedfbab3ae8f" providerId="ADAL" clId="{FBE3C337-24CF-44BA-94B4-40BD5943198A}" dt="2024-08-01T09:45:39.099" v="1137" actId="1037"/>
          <ac:cxnSpMkLst>
            <pc:docMk/>
            <pc:sldMk cId="352482693" sldId="2147481422"/>
            <ac:cxnSpMk id="236" creationId="{8BB82D1D-8E51-179A-848C-B6A5EECAB608}"/>
          </ac:cxnSpMkLst>
        </pc:cxnChg>
        <pc:cxnChg chg="add mod">
          <ac:chgData name="Lakshmanan, Kalirajan" userId="0fe7f6c3-d110-4c69-8ecd-bedfbab3ae8f" providerId="ADAL" clId="{FBE3C337-24CF-44BA-94B4-40BD5943198A}" dt="2024-08-01T09:28:01.106" v="995" actId="12789"/>
          <ac:cxnSpMkLst>
            <pc:docMk/>
            <pc:sldMk cId="352482693" sldId="2147481422"/>
            <ac:cxnSpMk id="247" creationId="{CF3B28F9-E407-FEFE-EA24-F6E66D498F2D}"/>
          </ac:cxnSpMkLst>
        </pc:cxnChg>
        <pc:cxnChg chg="add mod">
          <ac:chgData name="Lakshmanan, Kalirajan" userId="0fe7f6c3-d110-4c69-8ecd-bedfbab3ae8f" providerId="ADAL" clId="{FBE3C337-24CF-44BA-94B4-40BD5943198A}" dt="2024-08-01T09:45:39.099" v="1137" actId="1037"/>
          <ac:cxnSpMkLst>
            <pc:docMk/>
            <pc:sldMk cId="352482693" sldId="2147481422"/>
            <ac:cxnSpMk id="250" creationId="{5C1B43F5-682B-51D6-FE86-400118563E85}"/>
          </ac:cxnSpMkLst>
        </pc:cxnChg>
        <pc:cxnChg chg="add mod">
          <ac:chgData name="Lakshmanan, Kalirajan" userId="0fe7f6c3-d110-4c69-8ecd-bedfbab3ae8f" providerId="ADAL" clId="{FBE3C337-24CF-44BA-94B4-40BD5943198A}" dt="2024-08-01T09:28:55.370" v="1003" actId="14100"/>
          <ac:cxnSpMkLst>
            <pc:docMk/>
            <pc:sldMk cId="352482693" sldId="2147481422"/>
            <ac:cxnSpMk id="253" creationId="{D036999F-EFC3-ED8D-F32D-D4E41D1C81AE}"/>
          </ac:cxnSpMkLst>
        </pc:cxnChg>
        <pc:cxnChg chg="add">
          <ac:chgData name="Lakshmanan, Kalirajan" userId="0fe7f6c3-d110-4c69-8ecd-bedfbab3ae8f" providerId="ADAL" clId="{FBE3C337-24CF-44BA-94B4-40BD5943198A}" dt="2024-08-01T09:29:42.658" v="1011" actId="11529"/>
          <ac:cxnSpMkLst>
            <pc:docMk/>
            <pc:sldMk cId="352482693" sldId="2147481422"/>
            <ac:cxnSpMk id="258" creationId="{A15A9D81-7058-2609-527D-FFD1DDA339B8}"/>
          </ac:cxnSpMkLst>
        </pc:cxnChg>
        <pc:cxnChg chg="add mod">
          <ac:chgData name="Lakshmanan, Kalirajan" userId="0fe7f6c3-d110-4c69-8ecd-bedfbab3ae8f" providerId="ADAL" clId="{FBE3C337-24CF-44BA-94B4-40BD5943198A}" dt="2024-08-01T09:46:44.602" v="1143" actId="14100"/>
          <ac:cxnSpMkLst>
            <pc:docMk/>
            <pc:sldMk cId="352482693" sldId="2147481422"/>
            <ac:cxnSpMk id="260" creationId="{DD8CADDB-36C3-FF2D-D207-6153984B2F09}"/>
          </ac:cxnSpMkLst>
        </pc:cxnChg>
        <pc:cxnChg chg="add del mod">
          <ac:chgData name="Lakshmanan, Kalirajan" userId="0fe7f6c3-d110-4c69-8ecd-bedfbab3ae8f" providerId="ADAL" clId="{FBE3C337-24CF-44BA-94B4-40BD5943198A}" dt="2024-08-01T09:33:09.788" v="1033" actId="478"/>
          <ac:cxnSpMkLst>
            <pc:docMk/>
            <pc:sldMk cId="352482693" sldId="2147481422"/>
            <ac:cxnSpMk id="264" creationId="{142B5995-EB2C-6C3C-FED1-80F2791D5A6C}"/>
          </ac:cxnSpMkLst>
        </pc:cxnChg>
        <pc:cxnChg chg="add">
          <ac:chgData name="Lakshmanan, Kalirajan" userId="0fe7f6c3-d110-4c69-8ecd-bedfbab3ae8f" providerId="ADAL" clId="{FBE3C337-24CF-44BA-94B4-40BD5943198A}" dt="2024-08-01T09:33:59.014" v="1070" actId="11529"/>
          <ac:cxnSpMkLst>
            <pc:docMk/>
            <pc:sldMk cId="352482693" sldId="2147481422"/>
            <ac:cxnSpMk id="274" creationId="{9BF55E79-D67D-D7FF-6422-13E55892E4E0}"/>
          </ac:cxnSpMkLst>
        </pc:cxnChg>
        <pc:cxnChg chg="add del mod">
          <ac:chgData name="Lakshmanan, Kalirajan" userId="0fe7f6c3-d110-4c69-8ecd-bedfbab3ae8f" providerId="ADAL" clId="{FBE3C337-24CF-44BA-94B4-40BD5943198A}" dt="2024-08-01T09:34:14.104" v="1072" actId="11529"/>
          <ac:cxnSpMkLst>
            <pc:docMk/>
            <pc:sldMk cId="352482693" sldId="2147481422"/>
            <ac:cxnSpMk id="276" creationId="{0A6059D6-D7AD-9F42-E766-6B7AAD257D0F}"/>
          </ac:cxnSpMkLst>
        </pc:cxnChg>
        <pc:cxnChg chg="add mod">
          <ac:chgData name="Lakshmanan, Kalirajan" userId="0fe7f6c3-d110-4c69-8ecd-bedfbab3ae8f" providerId="ADAL" clId="{FBE3C337-24CF-44BA-94B4-40BD5943198A}" dt="2024-08-01T09:34:44.177" v="1079" actId="14100"/>
          <ac:cxnSpMkLst>
            <pc:docMk/>
            <pc:sldMk cId="352482693" sldId="2147481422"/>
            <ac:cxnSpMk id="278" creationId="{77D2CAFC-2AD2-8023-D4F7-FEFDFBA42900}"/>
          </ac:cxnSpMkLst>
        </pc:cxnChg>
        <pc:cxnChg chg="add mod">
          <ac:chgData name="Lakshmanan, Kalirajan" userId="0fe7f6c3-d110-4c69-8ecd-bedfbab3ae8f" providerId="ADAL" clId="{FBE3C337-24CF-44BA-94B4-40BD5943198A}" dt="2024-08-01T09:35:00.588" v="1082" actId="14100"/>
          <ac:cxnSpMkLst>
            <pc:docMk/>
            <pc:sldMk cId="352482693" sldId="2147481422"/>
            <ac:cxnSpMk id="285" creationId="{77015AA4-A5AA-8650-8FEC-CE8ECF773C60}"/>
          </ac:cxnSpMkLst>
        </pc:cxnChg>
        <pc:cxnChg chg="add">
          <ac:chgData name="Lakshmanan, Kalirajan" userId="0fe7f6c3-d110-4c69-8ecd-bedfbab3ae8f" providerId="ADAL" clId="{FBE3C337-24CF-44BA-94B4-40BD5943198A}" dt="2024-08-01T09:39:05.018" v="1107" actId="11529"/>
          <ac:cxnSpMkLst>
            <pc:docMk/>
            <pc:sldMk cId="352482693" sldId="2147481422"/>
            <ac:cxnSpMk id="302" creationId="{88F30EA2-DD82-958D-576B-D868B17422DD}"/>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726651791778206"/>
          <c:y val="6.5465819531776465E-2"/>
          <c:w val="0.56739697967759051"/>
          <c:h val="0.81550541768317553"/>
        </c:manualLayout>
      </c:layout>
      <c:barChart>
        <c:barDir val="bar"/>
        <c:grouping val="clustered"/>
        <c:varyColors val="0"/>
        <c:ser>
          <c:idx val="0"/>
          <c:order val="0"/>
          <c:tx>
            <c:strRef>
              <c:f>Sheet1!$B$1</c:f>
              <c:strCache>
                <c:ptCount val="1"/>
                <c:pt idx="0">
                  <c:v>Value</c:v>
                </c:pt>
              </c:strCache>
            </c:strRef>
          </c:tx>
          <c:spPr>
            <a:solidFill>
              <a:srgbClr val="B75427">
                <a:alpha val="80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lumMod val="9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National security</c:v>
                </c:pt>
                <c:pt idx="1">
                  <c:v>Organizational reputation</c:v>
                </c:pt>
                <c:pt idx="2">
                  <c:v>Equity and Faireness</c:v>
                </c:pt>
                <c:pt idx="3">
                  <c:v>Workforce labour displacement</c:v>
                </c:pt>
                <c:pt idx="4">
                  <c:v>Explainability</c:v>
                </c:pt>
                <c:pt idx="5">
                  <c:v>Personal privacy</c:v>
                </c:pt>
                <c:pt idx="6">
                  <c:v>Regulatory compliance</c:v>
                </c:pt>
                <c:pt idx="7">
                  <c:v>IP Infringement</c:v>
                </c:pt>
                <c:pt idx="8">
                  <c:v>Cybersecurity</c:v>
                </c:pt>
                <c:pt idx="9">
                  <c:v>Inaccuracy</c:v>
                </c:pt>
              </c:strCache>
            </c:strRef>
          </c:cat>
          <c:val>
            <c:numRef>
              <c:f>Sheet1!$B$2:$B$11</c:f>
              <c:numCache>
                <c:formatCode>General</c:formatCode>
                <c:ptCount val="10"/>
                <c:pt idx="0">
                  <c:v>14</c:v>
                </c:pt>
                <c:pt idx="1">
                  <c:v>29</c:v>
                </c:pt>
                <c:pt idx="2">
                  <c:v>31</c:v>
                </c:pt>
                <c:pt idx="3">
                  <c:v>34</c:v>
                </c:pt>
                <c:pt idx="4">
                  <c:v>39</c:v>
                </c:pt>
                <c:pt idx="5">
                  <c:v>39</c:v>
                </c:pt>
                <c:pt idx="6">
                  <c:v>45</c:v>
                </c:pt>
                <c:pt idx="7">
                  <c:v>46</c:v>
                </c:pt>
                <c:pt idx="8">
                  <c:v>53</c:v>
                </c:pt>
                <c:pt idx="9">
                  <c:v>56</c:v>
                </c:pt>
              </c:numCache>
            </c:numRef>
          </c:val>
          <c:extLst>
            <c:ext xmlns:c16="http://schemas.microsoft.com/office/drawing/2014/chart" uri="{C3380CC4-5D6E-409C-BE32-E72D297353CC}">
              <c16:uniqueId val="{00000000-B4E1-47FB-B3C5-117210BF2C8E}"/>
            </c:ext>
          </c:extLst>
        </c:ser>
        <c:dLbls>
          <c:showLegendKey val="0"/>
          <c:showVal val="0"/>
          <c:showCatName val="0"/>
          <c:showSerName val="0"/>
          <c:showPercent val="0"/>
          <c:showBubbleSize val="0"/>
        </c:dLbls>
        <c:gapWidth val="20"/>
        <c:axId val="1420159503"/>
        <c:axId val="1420161423"/>
      </c:barChart>
      <c:catAx>
        <c:axId val="14201595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FFB3B3"/>
                </a:solidFill>
                <a:latin typeface="+mn-lt"/>
                <a:ea typeface="+mn-ea"/>
                <a:cs typeface="+mn-cs"/>
              </a:defRPr>
            </a:pPr>
            <a:endParaRPr lang="en-US"/>
          </a:p>
        </c:txPr>
        <c:crossAx val="1420161423"/>
        <c:crosses val="autoZero"/>
        <c:auto val="1"/>
        <c:lblAlgn val="ctr"/>
        <c:lblOffset val="100"/>
        <c:noMultiLvlLbl val="0"/>
      </c:catAx>
      <c:valAx>
        <c:axId val="1420161423"/>
        <c:scaling>
          <c:orientation val="minMax"/>
        </c:scaling>
        <c:delete val="1"/>
        <c:axPos val="b"/>
        <c:numFmt formatCode="General" sourceLinked="1"/>
        <c:majorTickMark val="none"/>
        <c:minorTickMark val="none"/>
        <c:tickLblPos val="nextTo"/>
        <c:crossAx val="14201595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5F3CF2-0D2F-62EB-F9FA-5289929439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a:extLst>
              <a:ext uri="{FF2B5EF4-FFF2-40B4-BE49-F238E27FC236}">
                <a16:creationId xmlns:a16="http://schemas.microsoft.com/office/drawing/2014/main" id="{F75D0CDA-4A74-7373-1A98-BA772C315F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8BF9E0-02C4-234E-AF12-F32F5E61E023}" type="datetimeFigureOut">
              <a:rPr lang="en-US" smtClean="0">
                <a:latin typeface="Arial" panose="020B0604020202020204" pitchFamily="34" charset="0"/>
              </a:rPr>
              <a:t>8/9/2024</a:t>
            </a:fld>
            <a:endParaRPr lang="en-US" dirty="0">
              <a:latin typeface="Arial" panose="020B0604020202020204" pitchFamily="34" charset="0"/>
            </a:endParaRPr>
          </a:p>
        </p:txBody>
      </p:sp>
      <p:sp>
        <p:nvSpPr>
          <p:cNvPr id="4" name="Footer Placeholder 3">
            <a:extLst>
              <a:ext uri="{FF2B5EF4-FFF2-40B4-BE49-F238E27FC236}">
                <a16:creationId xmlns:a16="http://schemas.microsoft.com/office/drawing/2014/main" id="{80C38906-40BE-6961-6268-E0C407BC82F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a:extLst>
              <a:ext uri="{FF2B5EF4-FFF2-40B4-BE49-F238E27FC236}">
                <a16:creationId xmlns:a16="http://schemas.microsoft.com/office/drawing/2014/main" id="{2D9C8528-A8AA-EDCA-B140-81A4C4FD12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23CE-3F45-1C4A-8C37-B8E64C81DE38}"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21664606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4BACC3CC-056C-4C7B-97E3-8A853401A333}" type="datetimeFigureOut">
              <a:rPr lang="en-US" smtClean="0"/>
              <a:pPr/>
              <a:t>8/9/2024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3ABF52DC-EC59-4DE1-BAC7-23B3848E6B8A}" type="slidenum">
              <a:rPr lang="en-US" smtClean="0"/>
              <a:pPr/>
              <a:t>‹#›</a:t>
            </a:fld>
            <a:endParaRPr lang="en-US" dirty="0"/>
          </a:p>
        </p:txBody>
      </p:sp>
    </p:spTree>
    <p:extLst>
      <p:ext uri="{BB962C8B-B14F-4D97-AF65-F5344CB8AC3E}">
        <p14:creationId xmlns:p14="http://schemas.microsoft.com/office/powerpoint/2010/main" val="197183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AE80BF-E577-A945-BA88-BE96181191CB}" type="slidenum">
              <a:rPr kumimoji="1" lang="en-ES" sz="1200" b="0" i="0" u="none" strike="noStrike" kern="1200" cap="none" spc="0" normalizeH="0" baseline="0" noProof="0" smtClean="0">
                <a:ln>
                  <a:noFill/>
                </a:ln>
                <a:solidFill>
                  <a:prstClr val="black"/>
                </a:solidFill>
                <a:effectLst/>
                <a:uLnTx/>
                <a:uFillTx/>
                <a:latin typeface="Yu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en-ES" sz="1200" b="0" i="0" u="none" strike="noStrike" kern="1200" cap="none" spc="0" normalizeH="0" baseline="0" noProof="0">
              <a:ln>
                <a:noFill/>
              </a:ln>
              <a:solidFill>
                <a:prstClr val="black"/>
              </a:solidFill>
              <a:effectLst/>
              <a:uLnTx/>
              <a:uFillTx/>
              <a:latin typeface="Yu Gothic"/>
              <a:ea typeface="+mn-ea"/>
              <a:cs typeface="+mn-cs"/>
            </a:endParaRPr>
          </a:p>
        </p:txBody>
      </p:sp>
    </p:spTree>
    <p:extLst>
      <p:ext uri="{BB962C8B-B14F-4D97-AF65-F5344CB8AC3E}">
        <p14:creationId xmlns:p14="http://schemas.microsoft.com/office/powerpoint/2010/main" val="20258756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4.xml"/><Relationship Id="rId4" Type="http://schemas.openxmlformats.org/officeDocument/2006/relationships/image" Target="../media/image7.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7.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6.xml"/><Relationship Id="rId4" Type="http://schemas.openxmlformats.org/officeDocument/2006/relationships/image" Target="../media/image7.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6.xml"/><Relationship Id="rId4" Type="http://schemas.openxmlformats.org/officeDocument/2006/relationships/image" Target="../media/image17.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Image, Full Innovation Curve">
    <p:spTree>
      <p:nvGrpSpPr>
        <p:cNvPr id="1" name=""/>
        <p:cNvGrpSpPr/>
        <p:nvPr/>
      </p:nvGrpSpPr>
      <p:grpSpPr>
        <a:xfrm>
          <a:off x="0" y="0"/>
          <a:ext cx="0" cy="0"/>
          <a:chOff x="0" y="0"/>
          <a:chExt cx="0" cy="0"/>
        </a:xfrm>
      </p:grpSpPr>
      <p:sp>
        <p:nvSpPr>
          <p:cNvPr id="10" name="Smart Navy SemiTrans Overlay">
            <a:extLst>
              <a:ext uri="{FF2B5EF4-FFF2-40B4-BE49-F238E27FC236}">
                <a16:creationId xmlns:a16="http://schemas.microsoft.com/office/drawing/2014/main" id="{3F234039-F9BC-AAAE-A07E-DCF492696578}"/>
              </a:ext>
            </a:extLst>
          </p:cNvPr>
          <p:cNvSpPr>
            <a:spLocks noGrp="1"/>
          </p:cNvSpPr>
          <p:nvPr>
            <p:ph type="body" sz="quarter" idx="16"/>
          </p:nvPr>
        </p:nvSpPr>
        <p:spPr>
          <a:xfrm>
            <a:off x="0" y="0"/>
            <a:ext cx="12192000" cy="6857999"/>
          </a:xfrm>
          <a:prstGeom prst="rect">
            <a:avLst/>
          </a:prstGeom>
          <a:solidFill>
            <a:srgbClr val="050D24">
              <a:alpha val="57647"/>
            </a:srgb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Innovation Curve Overlay">
            <a:extLst>
              <a:ext uri="{FF2B5EF4-FFF2-40B4-BE49-F238E27FC236}">
                <a16:creationId xmlns:a16="http://schemas.microsoft.com/office/drawing/2014/main" id="{67EFF21B-9583-6EE9-5F33-149287A6B01C}"/>
              </a:ext>
            </a:extLst>
          </p:cNvPr>
          <p:cNvSpPr>
            <a:spLocks noGrp="1"/>
          </p:cNvSpPr>
          <p:nvPr>
            <p:ph type="body" sz="quarter" idx="17" hasCustomPrompt="1"/>
          </p:nvPr>
        </p:nvSpPr>
        <p:spPr>
          <a:xfrm>
            <a:off x="0" y="0"/>
            <a:ext cx="12192000" cy="6858000"/>
          </a:xfrm>
          <a:prstGeom prst="rect">
            <a:avLst/>
          </a:prstGeom>
          <a:blipFill>
            <a:blip r:embed="rId2" cstate="screen">
              <a:alphaModFix amt="45000"/>
              <a:extLst>
                <a:ext uri="{28A0092B-C50C-407E-A947-70E740481C1C}">
                  <a14:useLocalDpi xmlns:a14="http://schemas.microsoft.com/office/drawing/2010/main"/>
                </a:ext>
              </a:extLst>
            </a:blip>
            <a:stretch>
              <a:fillRect/>
            </a:stretch>
          </a:blipFill>
        </p:spPr>
        <p:txBody>
          <a:bodyPr/>
          <a:lstStyle>
            <a:lvl1pPr>
              <a:defRPr>
                <a:noFill/>
              </a:defRPr>
            </a:lvl1pPr>
          </a:lstStyle>
          <a:p>
            <a:pPr lvl="0"/>
            <a:r>
              <a:rPr lang="en-US"/>
              <a:t> ..</a:t>
            </a:r>
          </a:p>
        </p:txBody>
      </p:sp>
      <p:sp>
        <p:nvSpPr>
          <p:cNvPr id="8" name="Cover Photo Placeholder">
            <a:extLst>
              <a:ext uri="{FF2B5EF4-FFF2-40B4-BE49-F238E27FC236}">
                <a16:creationId xmlns:a16="http://schemas.microsoft.com/office/drawing/2014/main" id="{4B3E92DB-5563-6F86-C3D4-DF362E50763C}"/>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chemeClr val="accent3"/>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dirty="0"/>
              <a:t>Click to add image. Then Reorder: Send to back</a:t>
            </a:r>
          </a:p>
        </p:txBody>
      </p:sp>
      <p:sp>
        <p:nvSpPr>
          <p:cNvPr id="11" name="Date">
            <a:extLst>
              <a:ext uri="{FF2B5EF4-FFF2-40B4-BE49-F238E27FC236}">
                <a16:creationId xmlns:a16="http://schemas.microsoft.com/office/drawing/2014/main" id="{D87E2A77-DBB3-3923-0029-4D3148E74DC9}"/>
              </a:ext>
            </a:extLst>
          </p:cNvPr>
          <p:cNvSpPr>
            <a:spLocks noGrp="1"/>
          </p:cNvSpPr>
          <p:nvPr>
            <p:ph type="dt" sz="half" idx="18"/>
          </p:nvPr>
        </p:nvSpPr>
        <p:spPr>
          <a:xfrm>
            <a:off x="381000" y="6324601"/>
            <a:ext cx="1295400" cy="304800"/>
          </a:xfrm>
        </p:spPr>
        <p:txBody>
          <a:bodyPr/>
          <a:lstStyle/>
          <a:p>
            <a:r>
              <a:rPr lang="en-US" noProof="0" dirty="0"/>
              <a:t>January 2024</a:t>
            </a:r>
          </a:p>
        </p:txBody>
      </p:sp>
      <p:sp>
        <p:nvSpPr>
          <p:cNvPr id="13" name="Legal Line">
            <a:extLst>
              <a:ext uri="{FF2B5EF4-FFF2-40B4-BE49-F238E27FC236}">
                <a16:creationId xmlns:a16="http://schemas.microsoft.com/office/drawing/2014/main" id="{36D0E9C7-1F5A-81CC-4242-80983EF9D3CA}"/>
              </a:ext>
            </a:extLst>
          </p:cNvPr>
          <p:cNvSpPr>
            <a:spLocks noGrp="1"/>
          </p:cNvSpPr>
          <p:nvPr>
            <p:ph type="ftr" sz="quarter" idx="19"/>
          </p:nvPr>
        </p:nvSpPr>
        <p:spPr>
          <a:xfrm>
            <a:off x="1828800" y="6324602"/>
            <a:ext cx="4114800" cy="304800"/>
          </a:xfrm>
        </p:spPr>
        <p:txBody>
          <a:bodyPr/>
          <a:lstStyle>
            <a:lvl1pPr>
              <a:defRPr b="0" i="0">
                <a:latin typeface="Arial" panose="020B0604020202020204" pitchFamily="34" charset="0"/>
              </a:defRPr>
            </a:lvl1pPr>
          </a:lstStyle>
          <a:p>
            <a:r>
              <a:rPr lang="en-US" noProof="0" dirty="0"/>
              <a:t>© 2024 NTT DATA, Inc.</a:t>
            </a:r>
          </a:p>
        </p:txBody>
      </p:sp>
      <p:sp>
        <p:nvSpPr>
          <p:cNvPr id="14" name="Information Type">
            <a:extLst>
              <a:ext uri="{FF2B5EF4-FFF2-40B4-BE49-F238E27FC236}">
                <a16:creationId xmlns:a16="http://schemas.microsoft.com/office/drawing/2014/main" id="{F8A3F60F-BBBB-8A08-44FD-39E6AB0E2062}"/>
              </a:ext>
            </a:extLst>
          </p:cNvPr>
          <p:cNvSpPr>
            <a:spLocks noGrp="1"/>
          </p:cNvSpPr>
          <p:nvPr>
            <p:ph type="body" sz="quarter" idx="21" hasCustomPrompt="1"/>
          </p:nvPr>
        </p:nvSpPr>
        <p:spPr>
          <a:xfrm>
            <a:off x="9982200" y="359796"/>
            <a:ext cx="2065880" cy="304800"/>
          </a:xfrm>
          <a:prstGeom prst="rect">
            <a:avLst/>
          </a:prstGeom>
        </p:spPr>
        <p:txBody>
          <a:bodyPr anchor="ctr"/>
          <a:lstStyle>
            <a:lvl1pPr algn="ctr">
              <a:defRPr lang="en-US" sz="1200" b="0" i="0" kern="1200" dirty="0">
                <a:solidFill>
                  <a:schemeClr val="tx1">
                    <a:lumMod val="85000"/>
                  </a:schemeClr>
                </a:solidFill>
                <a:latin typeface="Arial" panose="020B0604020202020204" pitchFamily="34" charset="0"/>
                <a:ea typeface="+mn-ea"/>
                <a:cs typeface="+mn-cs"/>
              </a:defRPr>
            </a:lvl1pPr>
          </a:lstStyle>
          <a:p>
            <a:pPr lvl="0"/>
            <a:r>
              <a:rPr lang="en-US" noProof="0" dirty="0"/>
              <a:t>[Information Type]</a:t>
            </a:r>
          </a:p>
        </p:txBody>
      </p:sp>
      <p:sp>
        <p:nvSpPr>
          <p:cNvPr id="7" name="NTT DATA Global Logo" descr="NTT DATA Global Logo">
            <a:extLst>
              <a:ext uri="{FF2B5EF4-FFF2-40B4-BE49-F238E27FC236}">
                <a16:creationId xmlns:a16="http://schemas.microsoft.com/office/drawing/2014/main" id="{67CD9146-46D1-2584-90C9-AC323E0D78B1}"/>
              </a:ext>
            </a:extLst>
          </p:cNvPr>
          <p:cNvSpPr>
            <a:spLocks noGrp="1" noRot="1" noMove="1" noResize="1" noEditPoints="1" noAdjustHandles="1" noChangeArrowheads="1" noChangeShapeType="1"/>
          </p:cNvSpPr>
          <p:nvPr>
            <p:ph type="body" sz="quarter" idx="15"/>
          </p:nvPr>
        </p:nvSpPr>
        <p:spPr bwMode="black">
          <a:xfrm>
            <a:off x="402336" y="320040"/>
            <a:ext cx="1959724" cy="400077"/>
          </a:xfrm>
          <a:prstGeom prst="rect">
            <a:avLst/>
          </a:prstGeom>
          <a:blipFill dpi="0" rotWithShape="1">
            <a:blip r:embed="rId3"/>
            <a:srcRect/>
            <a:stretch>
              <a:fillRect/>
            </a:stretch>
          </a:blipFill>
        </p:spPr>
        <p:txBody>
          <a:bodyPr wrap="none" lIns="0" tIns="0" rIns="0" bIns="0"/>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
        <p:nvSpPr>
          <p:cNvPr id="5" name="SubTitle">
            <a:extLst>
              <a:ext uri="{FF2B5EF4-FFF2-40B4-BE49-F238E27FC236}">
                <a16:creationId xmlns:a16="http://schemas.microsoft.com/office/drawing/2014/main" id="{289963B8-6E2F-5789-EF80-E5E2D21D18E6}"/>
              </a:ext>
            </a:extLst>
          </p:cNvPr>
          <p:cNvSpPr>
            <a:spLocks noGrp="1"/>
          </p:cNvSpPr>
          <p:nvPr>
            <p:ph type="body" sz="quarter" idx="11" hasCustomPrompt="1"/>
          </p:nvPr>
        </p:nvSpPr>
        <p:spPr>
          <a:xfrm>
            <a:off x="381000" y="3810000"/>
            <a:ext cx="4800600" cy="533400"/>
          </a:xfrm>
          <a:prstGeom prst="rect">
            <a:avLst/>
          </a:prstGeom>
        </p:spPr>
        <p:txBody>
          <a:bodyPr lIns="0" tIns="45720" rIns="0"/>
          <a:lstStyle>
            <a:lvl1pPr>
              <a:defRPr lang="en-US" dirty="0" smtClean="0"/>
            </a:lvl1pPr>
          </a:lstStyle>
          <a:p>
            <a:pPr lvl="0">
              <a:lnSpc>
                <a:spcPct val="100000"/>
              </a:lnSpc>
            </a:pPr>
            <a:r>
              <a:rPr lang="en-US" noProof="0" dirty="0"/>
              <a:t>Click to enter/edit subtitle text</a:t>
            </a:r>
          </a:p>
        </p:txBody>
      </p:sp>
      <p:sp>
        <p:nvSpPr>
          <p:cNvPr id="2" name="MainTitle">
            <a:extLst>
              <a:ext uri="{FF2B5EF4-FFF2-40B4-BE49-F238E27FC236}">
                <a16:creationId xmlns:a16="http://schemas.microsoft.com/office/drawing/2014/main" id="{32F4D80C-C221-F8D0-FC62-DDD4F8E72621}"/>
              </a:ext>
            </a:extLst>
          </p:cNvPr>
          <p:cNvSpPr>
            <a:spLocks noGrp="1"/>
          </p:cNvSpPr>
          <p:nvPr>
            <p:ph type="title" hasCustomPrompt="1"/>
          </p:nvPr>
        </p:nvSpPr>
        <p:spPr>
          <a:xfrm>
            <a:off x="381000" y="2438400"/>
            <a:ext cx="4800600" cy="1371600"/>
          </a:xfrm>
        </p:spPr>
        <p:txBody>
          <a:bodyPr/>
          <a:lstStyle/>
          <a:p>
            <a:r>
              <a:rPr lang="en-US" noProof="0" dirty="0"/>
              <a:t>Click to edit title</a:t>
            </a:r>
          </a:p>
        </p:txBody>
      </p:sp>
    </p:spTree>
    <p:extLst>
      <p:ext uri="{BB962C8B-B14F-4D97-AF65-F5344CB8AC3E}">
        <p14:creationId xmlns:p14="http://schemas.microsoft.com/office/powerpoint/2010/main" val="11821959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2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1 Column Body Tex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dirty="0"/>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3B3B26C9-4CC7-EA8C-EBD1-615FCBB4A9FA}"/>
              </a:ext>
            </a:extLst>
          </p:cNvPr>
          <p:cNvSpPr>
            <a:spLocks noGrp="1"/>
          </p:cNvSpPr>
          <p:nvPr>
            <p:ph type="dt" sz="half" idx="10"/>
          </p:nvPr>
        </p:nvSpPr>
        <p:spPr/>
        <p:txBody>
          <a:bodyPr/>
          <a:lstStyle/>
          <a:p>
            <a:r>
              <a:rPr lang="en-US" dirty="0"/>
              <a:t>January 2024</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dirty="0"/>
              <a:t>© 2024 NTT DATA, Inc.</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114300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3268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2 Column Body Tex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dirty="0"/>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dirty="0"/>
              <a:t>Click to edit Master title style</a:t>
            </a:r>
          </a:p>
        </p:txBody>
      </p:sp>
      <p:sp>
        <p:nvSpPr>
          <p:cNvPr id="3" name="Date Placeholder 2">
            <a:extLst>
              <a:ext uri="{FF2B5EF4-FFF2-40B4-BE49-F238E27FC236}">
                <a16:creationId xmlns:a16="http://schemas.microsoft.com/office/drawing/2014/main" id="{3B3B26C9-4CC7-EA8C-EBD1-615FCBB4A9FA}"/>
              </a:ext>
            </a:extLst>
          </p:cNvPr>
          <p:cNvSpPr>
            <a:spLocks noGrp="1"/>
          </p:cNvSpPr>
          <p:nvPr>
            <p:ph type="dt" sz="half" idx="10"/>
          </p:nvPr>
        </p:nvSpPr>
        <p:spPr/>
        <p:txBody>
          <a:bodyPr/>
          <a:lstStyle/>
          <a:p>
            <a:r>
              <a:rPr lang="en-US" dirty="0"/>
              <a:t>January 2024</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dirty="0"/>
              <a:t>© 2024 NTT DATA, Inc.</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5562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71A1A39-1496-229F-4AC6-886D7CFB5B25}"/>
              </a:ext>
            </a:extLst>
          </p:cNvPr>
          <p:cNvSpPr>
            <a:spLocks noGrp="1"/>
          </p:cNvSpPr>
          <p:nvPr>
            <p:ph sz="quarter" idx="15"/>
          </p:nvPr>
        </p:nvSpPr>
        <p:spPr>
          <a:xfrm>
            <a:off x="6248400" y="1676400"/>
            <a:ext cx="5562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3045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3 Column Body Tex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3657600" cy="45720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7">
            <a:extLst>
              <a:ext uri="{FF2B5EF4-FFF2-40B4-BE49-F238E27FC236}">
                <a16:creationId xmlns:a16="http://schemas.microsoft.com/office/drawing/2014/main" id="{E71A1A39-1496-229F-4AC6-886D7CFB5B25}"/>
              </a:ext>
            </a:extLst>
          </p:cNvPr>
          <p:cNvSpPr>
            <a:spLocks noGrp="1"/>
          </p:cNvSpPr>
          <p:nvPr>
            <p:ph sz="quarter" idx="15"/>
          </p:nvPr>
        </p:nvSpPr>
        <p:spPr>
          <a:xfrm>
            <a:off x="4267200" y="1676400"/>
            <a:ext cx="3657600" cy="45720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7">
            <a:extLst>
              <a:ext uri="{FF2B5EF4-FFF2-40B4-BE49-F238E27FC236}">
                <a16:creationId xmlns:a16="http://schemas.microsoft.com/office/drawing/2014/main" id="{ADFD2628-F803-8221-12EB-7198D350225D}"/>
              </a:ext>
            </a:extLst>
          </p:cNvPr>
          <p:cNvSpPr>
            <a:spLocks noGrp="1"/>
          </p:cNvSpPr>
          <p:nvPr>
            <p:ph sz="quarter" idx="16"/>
          </p:nvPr>
        </p:nvSpPr>
        <p:spPr>
          <a:xfrm>
            <a:off x="8153400" y="1676400"/>
            <a:ext cx="3657600" cy="45720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dirty="0"/>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dirty="0"/>
              <a:t>Click to edit Master title style</a:t>
            </a:r>
          </a:p>
        </p:txBody>
      </p:sp>
      <p:sp>
        <p:nvSpPr>
          <p:cNvPr id="3" name="Date Placeholder 2">
            <a:extLst>
              <a:ext uri="{FF2B5EF4-FFF2-40B4-BE49-F238E27FC236}">
                <a16:creationId xmlns:a16="http://schemas.microsoft.com/office/drawing/2014/main" id="{3B3B26C9-4CC7-EA8C-EBD1-615FCBB4A9FA}"/>
              </a:ext>
            </a:extLst>
          </p:cNvPr>
          <p:cNvSpPr>
            <a:spLocks noGrp="1"/>
          </p:cNvSpPr>
          <p:nvPr>
            <p:ph type="dt" sz="half" idx="10"/>
          </p:nvPr>
        </p:nvSpPr>
        <p:spPr/>
        <p:txBody>
          <a:bodyPr/>
          <a:lstStyle/>
          <a:p>
            <a:r>
              <a:rPr lang="en-US" dirty="0"/>
              <a:t>January 2024</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dirty="0"/>
              <a:t>© 2024 NTT DATA, Inc.</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Tree>
    <p:extLst>
      <p:ext uri="{BB962C8B-B14F-4D97-AF65-F5344CB8AC3E}">
        <p14:creationId xmlns:p14="http://schemas.microsoft.com/office/powerpoint/2010/main" val="952223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ture Blue">
    <p:bg>
      <p:bgPr>
        <a:solidFill>
          <a:schemeClr val="bg2"/>
        </a:solidFill>
        <a:effectLst/>
      </p:bgPr>
    </p:bg>
    <p:spTree>
      <p:nvGrpSpPr>
        <p:cNvPr id="1" name=""/>
        <p:cNvGrpSpPr/>
        <p:nvPr/>
      </p:nvGrpSpPr>
      <p:grpSpPr>
        <a:xfrm>
          <a:off x="0" y="0"/>
          <a:ext cx="0" cy="0"/>
          <a:chOff x="0" y="0"/>
          <a:chExt cx="0" cy="0"/>
        </a:xfrm>
      </p:grpSpPr>
      <p:sp>
        <p:nvSpPr>
          <p:cNvPr id="2" name="NTT DATA Global Logo" descr="NTT DATA Global Logo">
            <a:extLst>
              <a:ext uri="{FF2B5EF4-FFF2-40B4-BE49-F238E27FC236}">
                <a16:creationId xmlns:a16="http://schemas.microsoft.com/office/drawing/2014/main" id="{2A4A4756-BF09-2DAA-9B2B-7274ADF973F2}"/>
              </a:ext>
            </a:extLst>
          </p:cNvPr>
          <p:cNvSpPr/>
          <p:nvPr userDrawn="1"/>
        </p:nvSpPr>
        <p:spPr bwMode="black">
          <a:xfrm>
            <a:off x="3403470" y="2880360"/>
            <a:ext cx="5385061" cy="1097280"/>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rgbClr val="FFFFFF"/>
          </a:solidFill>
          <a:ln w="7639" cap="flat">
            <a:noFill/>
            <a:prstDash val="solid"/>
            <a:miter/>
          </a:ln>
        </p:spPr>
        <p:txBody>
          <a:bodyPr rtlCol="0" anchor="ctr"/>
          <a:lstStyle/>
          <a:p>
            <a:endParaRPr lang="en-US" dirty="0"/>
          </a:p>
        </p:txBody>
      </p:sp>
    </p:spTree>
    <p:extLst>
      <p:ext uri="{BB962C8B-B14F-4D97-AF65-F5344CB8AC3E}">
        <p14:creationId xmlns:p14="http://schemas.microsoft.com/office/powerpoint/2010/main" val="32261029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Navy">
    <p:bg>
      <p:bgPr>
        <a:solidFill>
          <a:srgbClr val="070F26"/>
        </a:solidFill>
        <a:effectLst/>
      </p:bgPr>
    </p:bg>
    <p:spTree>
      <p:nvGrpSpPr>
        <p:cNvPr id="1" name=""/>
        <p:cNvGrpSpPr/>
        <p:nvPr/>
      </p:nvGrpSpPr>
      <p:grpSpPr>
        <a:xfrm>
          <a:off x="0" y="0"/>
          <a:ext cx="0" cy="0"/>
          <a:chOff x="0" y="0"/>
          <a:chExt cx="0" cy="0"/>
        </a:xfrm>
      </p:grpSpPr>
      <p:sp>
        <p:nvSpPr>
          <p:cNvPr id="2" name="NTT DATA Global Logo" descr="NTT DATA Global Logo">
            <a:extLst>
              <a:ext uri="{FF2B5EF4-FFF2-40B4-BE49-F238E27FC236}">
                <a16:creationId xmlns:a16="http://schemas.microsoft.com/office/drawing/2014/main" id="{1615296B-7D86-833D-E6BA-B94DB6EC001E}"/>
              </a:ext>
            </a:extLst>
          </p:cNvPr>
          <p:cNvSpPr/>
          <p:nvPr userDrawn="1"/>
        </p:nvSpPr>
        <p:spPr bwMode="black">
          <a:xfrm>
            <a:off x="3403470" y="2880360"/>
            <a:ext cx="5385061" cy="1097280"/>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rgbClr val="FFFFFF"/>
          </a:solidFill>
          <a:ln w="7639" cap="flat">
            <a:noFill/>
            <a:prstDash val="solid"/>
            <a:miter/>
          </a:ln>
        </p:spPr>
        <p:txBody>
          <a:bodyPr rtlCol="0" anchor="ctr"/>
          <a:lstStyle/>
          <a:p>
            <a:endParaRPr lang="en-US" dirty="0"/>
          </a:p>
        </p:txBody>
      </p:sp>
    </p:spTree>
    <p:extLst>
      <p:ext uri="{BB962C8B-B14F-4D97-AF65-F5344CB8AC3E}">
        <p14:creationId xmlns:p14="http://schemas.microsoft.com/office/powerpoint/2010/main" val="150990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
    <p:bg>
      <p:bgPr>
        <a:solidFill>
          <a:schemeClr val="tx1"/>
        </a:solidFill>
        <a:effectLst/>
      </p:bgPr>
    </p:bg>
    <p:spTree>
      <p:nvGrpSpPr>
        <p:cNvPr id="1" name=""/>
        <p:cNvGrpSpPr/>
        <p:nvPr/>
      </p:nvGrpSpPr>
      <p:grpSpPr>
        <a:xfrm>
          <a:off x="0" y="0"/>
          <a:ext cx="0" cy="0"/>
          <a:chOff x="0" y="0"/>
          <a:chExt cx="0" cy="0"/>
        </a:xfrm>
      </p:grpSpPr>
      <p:sp>
        <p:nvSpPr>
          <p:cNvPr id="3" name="NTT DATA Global Logo" descr="NTT DATA Global Logo">
            <a:extLst>
              <a:ext uri="{FF2B5EF4-FFF2-40B4-BE49-F238E27FC236}">
                <a16:creationId xmlns:a16="http://schemas.microsoft.com/office/drawing/2014/main" id="{9B1656D1-90B8-BAEC-BAE1-40408FA32F2C}"/>
              </a:ext>
            </a:extLst>
          </p:cNvPr>
          <p:cNvSpPr/>
          <p:nvPr userDrawn="1"/>
        </p:nvSpPr>
        <p:spPr bwMode="black">
          <a:xfrm>
            <a:off x="3403470" y="2880360"/>
            <a:ext cx="5385061" cy="1097280"/>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chemeClr val="accent1"/>
          </a:solidFill>
          <a:ln w="7639" cap="flat">
            <a:noFill/>
            <a:prstDash val="solid"/>
            <a:miter/>
          </a:ln>
        </p:spPr>
        <p:txBody>
          <a:bodyPr rtlCol="0" anchor="ctr"/>
          <a:lstStyle/>
          <a:p>
            <a:endParaRPr lang="en-US" dirty="0"/>
          </a:p>
        </p:txBody>
      </p:sp>
    </p:spTree>
    <p:extLst>
      <p:ext uri="{BB962C8B-B14F-4D97-AF65-F5344CB8AC3E}">
        <p14:creationId xmlns:p14="http://schemas.microsoft.com/office/powerpoint/2010/main" val="33202866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rgbClr val="070F26"/>
        </a:solidFill>
        <a:effectLst/>
      </p:bgPr>
    </p:bg>
    <p:spTree>
      <p:nvGrpSpPr>
        <p:cNvPr id="1" name=""/>
        <p:cNvGrpSpPr/>
        <p:nvPr/>
      </p:nvGrpSpPr>
      <p:grpSpPr>
        <a:xfrm>
          <a:off x="0" y="0"/>
          <a:ext cx="0" cy="0"/>
          <a:chOff x="0" y="0"/>
          <a:chExt cx="0" cy="0"/>
        </a:xfrm>
      </p:grpSpPr>
      <p:sp>
        <p:nvSpPr>
          <p:cNvPr id="2" name="Text Placeholder 20">
            <a:extLst>
              <a:ext uri="{FF2B5EF4-FFF2-40B4-BE49-F238E27FC236}">
                <a16:creationId xmlns:a16="http://schemas.microsoft.com/office/drawing/2014/main" id="{0D73EB22-28B8-EDF3-DAF5-3AC807C66A98}"/>
              </a:ext>
            </a:extLst>
          </p:cNvPr>
          <p:cNvSpPr>
            <a:spLocks noGrp="1"/>
          </p:cNvSpPr>
          <p:nvPr>
            <p:ph type="body" sz="quarter" idx="16"/>
          </p:nvPr>
        </p:nvSpPr>
        <p:spPr>
          <a:xfrm>
            <a:off x="0" y="0"/>
            <a:ext cx="12192000" cy="6858000"/>
          </a:xfrm>
          <a:prstGeom prst="rect">
            <a:avLst/>
          </a:prstGeom>
          <a:solidFill>
            <a:srgbClr val="050D24">
              <a:alpha val="57647"/>
            </a:srgb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noProof="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NTT DATA Global Logo" descr="NTT DATA Global Logo">
            <a:extLst>
              <a:ext uri="{FF2B5EF4-FFF2-40B4-BE49-F238E27FC236}">
                <a16:creationId xmlns:a16="http://schemas.microsoft.com/office/drawing/2014/main" id="{534A451C-A194-D71D-4CF6-5B22A3878D16}"/>
              </a:ext>
            </a:extLst>
          </p:cNvPr>
          <p:cNvSpPr>
            <a:spLocks noGrp="1"/>
          </p:cNvSpPr>
          <p:nvPr>
            <p:ph type="body" sz="quarter" idx="15"/>
          </p:nvPr>
        </p:nvSpPr>
        <p:spPr bwMode="black">
          <a:xfrm>
            <a:off x="3333909" y="2865120"/>
            <a:ext cx="5524182" cy="1127760"/>
          </a:xfrm>
          <a:prstGeom prst="rect">
            <a:avLst/>
          </a:prstGeom>
          <a:blipFill dpi="0" rotWithShape="1">
            <a:blip r:embed="rId2"/>
            <a:srcRect/>
            <a:stretch>
              <a:fillRect/>
            </a:stretch>
          </a:blipFill>
        </p:spPr>
        <p:txBody>
          <a:bodyPr wrap="none" lIns="0" tIns="0" rIns="0" bIns="0"/>
          <a:lstStyle>
            <a:lvl1pPr>
              <a:defRPr>
                <a:noFill/>
              </a:defRPr>
            </a:lvl1pPr>
            <a:lvl2pPr>
              <a:defRPr>
                <a:noFill/>
              </a:defRPr>
            </a:lvl2pPr>
            <a:lvl3pPr>
              <a:defRPr>
                <a:noFill/>
              </a:defRPr>
            </a:lvl3pPr>
            <a:lvl4pPr>
              <a:defRPr>
                <a:noFill/>
              </a:defRPr>
            </a:lvl4pPr>
            <a:lvl5pPr>
              <a:defRPr>
                <a:noFill/>
              </a:defRPr>
            </a:lvl5pPr>
          </a:lstStyle>
          <a:p>
            <a:pPr lvl="0"/>
            <a:r>
              <a:rPr lang="en-US" dirty="0"/>
              <a:t>Click to edit Master text styles</a:t>
            </a:r>
          </a:p>
        </p:txBody>
      </p:sp>
      <p:sp>
        <p:nvSpPr>
          <p:cNvPr id="12" name="Picture Placeholder 4">
            <a:extLst>
              <a:ext uri="{FF2B5EF4-FFF2-40B4-BE49-F238E27FC236}">
                <a16:creationId xmlns:a16="http://schemas.microsoft.com/office/drawing/2014/main" id="{2F858FA1-7D21-8F05-79E4-62B789D77D01}"/>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chemeClr val="accent3"/>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dirty="0"/>
              <a:t>Click to add image. Then Reorder: Send to back</a:t>
            </a:r>
          </a:p>
        </p:txBody>
      </p:sp>
    </p:spTree>
    <p:extLst>
      <p:ext uri="{BB962C8B-B14F-4D97-AF65-F5344CB8AC3E}">
        <p14:creationId xmlns:p14="http://schemas.microsoft.com/office/powerpoint/2010/main" val="39415921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Logotyp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9396" b="13794"/>
          <a:stretch/>
        </p:blipFill>
        <p:spPr>
          <a:xfrm>
            <a:off x="-1" y="-1"/>
            <a:ext cx="12192001" cy="4724401"/>
          </a:xfrm>
          <a:prstGeom prst="rect">
            <a:avLst/>
          </a:prstGeom>
        </p:spPr>
      </p:pic>
      <p:sp>
        <p:nvSpPr>
          <p:cNvPr id="14" name="正方形/長方形 13"/>
          <p:cNvSpPr/>
          <p:nvPr userDrawn="1"/>
        </p:nvSpPr>
        <p:spPr>
          <a:xfrm>
            <a:off x="5" y="4714200"/>
            <a:ext cx="12192119"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b="0" i="0" dirty="0">
              <a:latin typeface="HGPGothicE" charset="-128"/>
              <a:ea typeface="HGPGothicE" charset="-128"/>
            </a:endParaRPr>
          </a:p>
        </p:txBody>
      </p:sp>
      <p:pic>
        <p:nvPicPr>
          <p:cNvPr id="18" name="図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fontAlgn="auto">
              <a:spcBef>
                <a:spcPts val="0"/>
              </a:spcBef>
              <a:spcAft>
                <a:spcPts val="0"/>
              </a:spcAft>
              <a:defRPr/>
            </a:pPr>
            <a:endParaRPr lang="en-US" sz="2400" b="0" i="0" dirty="0">
              <a:latin typeface="HGPGothicE" charset="-128"/>
              <a:ea typeface="HGPGothicE" charset="-128"/>
              <a:cs typeface="+mn-cs"/>
            </a:endParaRPr>
          </a:p>
        </p:txBody>
      </p:sp>
      <p:sp>
        <p:nvSpPr>
          <p:cNvPr id="26" name="Text Placeholder 2"/>
          <p:cNvSpPr>
            <a:spLocks noGrp="1"/>
          </p:cNvSpPr>
          <p:nvPr>
            <p:ph type="body" idx="16" hasCustomPrompt="1"/>
          </p:nvPr>
        </p:nvSpPr>
        <p:spPr>
          <a:xfrm>
            <a:off x="3886200" y="4863641"/>
            <a:ext cx="7696200" cy="997200"/>
          </a:xfrm>
          <a:prstGeom prst="rect">
            <a:avLst/>
          </a:prstGeom>
          <a:effectLst/>
        </p:spPr>
        <p:txBody>
          <a:bodyPr anchor="ctr">
            <a:normAutofit/>
          </a:bodyPr>
          <a:lstStyle>
            <a:lvl1pPr marL="0" indent="0" fontAlgn="ctr">
              <a:spcBef>
                <a:spcPts val="0"/>
              </a:spcBef>
              <a:buNone/>
              <a:defRPr sz="20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dirty="0"/>
              <a:t>[Title]</a:t>
            </a:r>
            <a:endParaRPr lang="ja-JP" altLang="en-US" dirty="0"/>
          </a:p>
        </p:txBody>
      </p:sp>
      <p:sp>
        <p:nvSpPr>
          <p:cNvPr id="27" name="Text Placeholder 2"/>
          <p:cNvSpPr>
            <a:spLocks noGrp="1"/>
          </p:cNvSpPr>
          <p:nvPr>
            <p:ph type="body" idx="17" hasCustomPrompt="1"/>
          </p:nvPr>
        </p:nvSpPr>
        <p:spPr>
          <a:xfrm>
            <a:off x="3886200" y="5932849"/>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dirty="0"/>
              <a:t>&lt;</a:t>
            </a:r>
            <a:r>
              <a:rPr lang="en-US" altLang="ja-JP"/>
              <a:t>MM/DD/YYYY&gt;</a:t>
            </a:r>
            <a:br>
              <a:rPr lang="en-US" altLang="ja-JP"/>
            </a:br>
            <a:r>
              <a:rPr lang="en-US" altLang="ja-JP"/>
              <a:t>&lt;</a:t>
            </a:r>
            <a:r>
              <a:rPr lang="en-US" altLang="ja-JP" dirty="0"/>
              <a:t>NTT DATA </a:t>
            </a:r>
            <a:r>
              <a:rPr lang="en-US" altLang="ja-JP"/>
              <a:t>Corporation&gt;</a:t>
            </a:r>
            <a:br>
              <a:rPr lang="en-US" altLang="ja-JP"/>
            </a:br>
            <a:r>
              <a:rPr lang="en-US" altLang="ja-JP"/>
              <a:t>&lt;</a:t>
            </a:r>
            <a:r>
              <a:rPr lang="en-US" altLang="ja-JP" dirty="0"/>
              <a:t>XXXXXXXXXXXX&gt;</a:t>
            </a:r>
          </a:p>
        </p:txBody>
      </p:sp>
      <p:sp>
        <p:nvSpPr>
          <p:cNvPr id="10" name="TextBox 12"/>
          <p:cNvSpPr txBox="1"/>
          <p:nvPr userDrawn="1"/>
        </p:nvSpPr>
        <p:spPr>
          <a:xfrm>
            <a:off x="9829800" y="6597352"/>
            <a:ext cx="22190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n-lt"/>
                <a:ea typeface="HGPGothicE" charset="-128"/>
                <a:cs typeface="Meiryo UI" pitchFamily="50" charset="-128"/>
              </a:rPr>
              <a:t>© 2023 NTT DATA, Inc. All rights reserved.</a:t>
            </a:r>
          </a:p>
        </p:txBody>
      </p:sp>
      <p:pic>
        <p:nvPicPr>
          <p:cNvPr id="13" name="Picture 12"/>
          <p:cNvPicPr>
            <a:picLocks noChangeAspect="1"/>
          </p:cNvPicPr>
          <p:nvPr userDrawn="1"/>
        </p:nvPicPr>
        <p:blipFill>
          <a:blip r:embed="rId4"/>
          <a:stretch>
            <a:fillRect/>
          </a:stretch>
        </p:blipFill>
        <p:spPr>
          <a:xfrm>
            <a:off x="9448800" y="421200"/>
            <a:ext cx="2362466" cy="781271"/>
          </a:xfrm>
          <a:prstGeom prst="rect">
            <a:avLst/>
          </a:prstGeom>
        </p:spPr>
      </p:pic>
    </p:spTree>
    <p:extLst>
      <p:ext uri="{BB962C8B-B14F-4D97-AF65-F5344CB8AC3E}">
        <p14:creationId xmlns:p14="http://schemas.microsoft.com/office/powerpoint/2010/main" val="1778766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B (Human Blue Logotype)">
    <p:spTree>
      <p:nvGrpSpPr>
        <p:cNvPr id="1" name=""/>
        <p:cNvGrpSpPr/>
        <p:nvPr/>
      </p:nvGrpSpPr>
      <p:grpSpPr>
        <a:xfrm>
          <a:off x="0" y="0"/>
          <a:ext cx="0" cy="0"/>
          <a:chOff x="0" y="0"/>
          <a:chExt cx="0" cy="0"/>
        </a:xfrm>
      </p:grpSpPr>
      <p:pic>
        <p:nvPicPr>
          <p:cNvPr id="22" name="図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4" y="381000"/>
            <a:ext cx="12188216" cy="4333043"/>
          </a:xfrm>
          <a:prstGeom prst="rect">
            <a:avLst/>
          </a:prstGeom>
        </p:spPr>
      </p:pic>
      <p:sp>
        <p:nvSpPr>
          <p:cNvPr id="25" name="正方形/長方形 24"/>
          <p:cNvSpPr/>
          <p:nvPr userDrawn="1"/>
        </p:nvSpPr>
        <p:spPr>
          <a:xfrm>
            <a:off x="0" y="4714043"/>
            <a:ext cx="12192119"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b="0" i="0" dirty="0">
              <a:latin typeface="HGPGothicE" charset="-128"/>
              <a:ea typeface="HGPGothicE" charset="-128"/>
            </a:endParaRPr>
          </a:p>
        </p:txBody>
      </p:sp>
      <p:pic>
        <p:nvPicPr>
          <p:cNvPr id="26" name="図 2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fontAlgn="auto">
              <a:spcBef>
                <a:spcPts val="0"/>
              </a:spcBef>
              <a:spcAft>
                <a:spcPts val="0"/>
              </a:spcAft>
              <a:defRPr/>
            </a:pPr>
            <a:endParaRPr lang="en-US" sz="2400" b="0" i="0" dirty="0">
              <a:latin typeface="HGPGothicE" charset="-128"/>
              <a:ea typeface="HGPGothicE" charset="-128"/>
              <a:cs typeface="+mn-cs"/>
            </a:endParaRPr>
          </a:p>
        </p:txBody>
      </p:sp>
      <p:sp>
        <p:nvSpPr>
          <p:cNvPr id="13" name="Text Placeholder 2"/>
          <p:cNvSpPr>
            <a:spLocks noGrp="1"/>
          </p:cNvSpPr>
          <p:nvPr>
            <p:ph type="body" idx="16" hasCustomPrompt="1"/>
          </p:nvPr>
        </p:nvSpPr>
        <p:spPr>
          <a:xfrm>
            <a:off x="3886200" y="4869160"/>
            <a:ext cx="7696200" cy="997200"/>
          </a:xfrm>
          <a:prstGeom prst="rect">
            <a:avLst/>
          </a:prstGeom>
          <a:effectLst/>
        </p:spPr>
        <p:txBody>
          <a:bodyPr anchor="t">
            <a:normAutofit/>
          </a:bodyPr>
          <a:lstStyle>
            <a:lvl1pPr marL="0" indent="0" fontAlgn="ctr">
              <a:spcBef>
                <a:spcPts val="0"/>
              </a:spcBef>
              <a:buNone/>
              <a:defRPr sz="20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dirty="0"/>
              <a:t>[Title]</a:t>
            </a:r>
            <a:endParaRPr lang="ja-JP" altLang="en-US" dirty="0"/>
          </a:p>
        </p:txBody>
      </p:sp>
      <p:sp>
        <p:nvSpPr>
          <p:cNvPr id="17" name="Text Placeholder 2"/>
          <p:cNvSpPr>
            <a:spLocks noGrp="1"/>
          </p:cNvSpPr>
          <p:nvPr>
            <p:ph type="body" idx="17" hasCustomPrompt="1"/>
          </p:nvPr>
        </p:nvSpPr>
        <p:spPr>
          <a:xfrm>
            <a:off x="3886200" y="5938368"/>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dirty="0"/>
              <a:t>&lt;</a:t>
            </a:r>
            <a:r>
              <a:rPr lang="en-US" altLang="ja-JP"/>
              <a:t>MM/DD/YYYY&gt;</a:t>
            </a:r>
            <a:br>
              <a:rPr lang="en-US" altLang="ja-JP"/>
            </a:br>
            <a:r>
              <a:rPr lang="en-US" altLang="ja-JP"/>
              <a:t>&lt;</a:t>
            </a:r>
            <a:r>
              <a:rPr lang="en-US" altLang="ja-JP" dirty="0"/>
              <a:t>NTT DATA </a:t>
            </a:r>
            <a:r>
              <a:rPr lang="en-US" altLang="ja-JP"/>
              <a:t>Corporation&gt;</a:t>
            </a:r>
            <a:br>
              <a:rPr lang="en-US" altLang="ja-JP"/>
            </a:br>
            <a:r>
              <a:rPr lang="en-US" altLang="ja-JP"/>
              <a:t>&lt;</a:t>
            </a:r>
            <a:r>
              <a:rPr lang="en-US" altLang="ja-JP" dirty="0"/>
              <a:t>XXXXXXXXXXXX&gt;</a:t>
            </a:r>
          </a:p>
        </p:txBody>
      </p:sp>
      <p:grpSp>
        <p:nvGrpSpPr>
          <p:cNvPr id="2" name="Group 1"/>
          <p:cNvGrpSpPr/>
          <p:nvPr userDrawn="1"/>
        </p:nvGrpSpPr>
        <p:grpSpPr>
          <a:xfrm>
            <a:off x="9448800" y="420688"/>
            <a:ext cx="2362201" cy="779463"/>
            <a:chOff x="9448800" y="420688"/>
            <a:chExt cx="2362201" cy="779463"/>
          </a:xfrm>
        </p:grpSpPr>
        <p:sp>
          <p:nvSpPr>
            <p:cNvPr id="4" name="Freeform 5"/>
            <p:cNvSpPr>
              <a:spLocks/>
            </p:cNvSpPr>
            <p:nvPr userDrawn="1"/>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Freeform 6"/>
            <p:cNvSpPr>
              <a:spLocks noEditPoints="1"/>
            </p:cNvSpPr>
            <p:nvPr userDrawn="1"/>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Freeform 7"/>
            <p:cNvSpPr>
              <a:spLocks/>
            </p:cNvSpPr>
            <p:nvPr userDrawn="1"/>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
            <p:cNvSpPr>
              <a:spLocks/>
            </p:cNvSpPr>
            <p:nvPr userDrawn="1"/>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9"/>
            <p:cNvSpPr>
              <a:spLocks noEditPoints="1"/>
            </p:cNvSpPr>
            <p:nvPr userDrawn="1"/>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0"/>
            <p:cNvSpPr>
              <a:spLocks/>
            </p:cNvSpPr>
            <p:nvPr userDrawn="1"/>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11"/>
            <p:cNvSpPr>
              <a:spLocks noEditPoints="1"/>
            </p:cNvSpPr>
            <p:nvPr userDrawn="1"/>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2"/>
            <p:cNvSpPr>
              <a:spLocks/>
            </p:cNvSpPr>
            <p:nvPr userDrawn="1"/>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3"/>
            <p:cNvSpPr>
              <a:spLocks noEditPoints="1"/>
            </p:cNvSpPr>
            <p:nvPr userDrawn="1"/>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noEditPoints="1"/>
            </p:cNvSpPr>
            <p:nvPr userDrawn="1"/>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noEditPoints="1"/>
            </p:cNvSpPr>
            <p:nvPr userDrawn="1"/>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8"/>
            <p:cNvSpPr>
              <a:spLocks/>
            </p:cNvSpPr>
            <p:nvPr userDrawn="1"/>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9"/>
            <p:cNvSpPr>
              <a:spLocks/>
            </p:cNvSpPr>
            <p:nvPr userDrawn="1"/>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7" name="TextBox 12"/>
          <p:cNvSpPr txBox="1"/>
          <p:nvPr userDrawn="1"/>
        </p:nvSpPr>
        <p:spPr>
          <a:xfrm>
            <a:off x="9829800" y="6597352"/>
            <a:ext cx="22190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n-lt"/>
                <a:ea typeface="HGPGothicE" charset="-128"/>
                <a:cs typeface="Meiryo UI" pitchFamily="50" charset="-128"/>
              </a:rPr>
              <a:t>© 2023 NTT DATA, Inc. All rights reserved.</a:t>
            </a:r>
          </a:p>
        </p:txBody>
      </p:sp>
    </p:spTree>
    <p:extLst>
      <p:ext uri="{BB962C8B-B14F-4D97-AF65-F5344CB8AC3E}">
        <p14:creationId xmlns:p14="http://schemas.microsoft.com/office/powerpoint/2010/main" val="23833378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genda Slide">
    <p:spTree>
      <p:nvGrpSpPr>
        <p:cNvPr id="1" name=""/>
        <p:cNvGrpSpPr/>
        <p:nvPr/>
      </p:nvGrpSpPr>
      <p:grpSpPr>
        <a:xfrm>
          <a:off x="0" y="0"/>
          <a:ext cx="0" cy="0"/>
          <a:chOff x="0" y="0"/>
          <a:chExt cx="0" cy="0"/>
        </a:xfrm>
      </p:grpSpPr>
      <p:sp>
        <p:nvSpPr>
          <p:cNvPr id="3" name="コンテンツ プレースホルダー 2"/>
          <p:cNvSpPr>
            <a:spLocks noGrp="1"/>
          </p:cNvSpPr>
          <p:nvPr>
            <p:ph idx="1" hasCustomPrompt="1"/>
          </p:nvPr>
        </p:nvSpPr>
        <p:spPr>
          <a:xfrm>
            <a:off x="2849316" y="1066800"/>
            <a:ext cx="8802689" cy="5098330"/>
          </a:xfrm>
          <a:prstGeom prst="rect">
            <a:avLst/>
          </a:prstGeom>
        </p:spPr>
        <p:txBody>
          <a:bodyPr lIns="183600" rIns="183600"/>
          <a:lstStyle>
            <a:lvl1pPr marL="0" indent="0" fontAlgn="ctr">
              <a:spcBef>
                <a:spcPts val="0"/>
              </a:spcBef>
              <a:spcAft>
                <a:spcPts val="0"/>
              </a:spcAft>
              <a:buFontTx/>
              <a:buNone/>
              <a:defRPr sz="2000" b="0" i="0" spc="10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dirty="0"/>
              <a:t>Click and enter text.</a:t>
            </a:r>
            <a:endParaRPr kumimoji="1" lang="ja-JP" altLang="en-US" dirty="0"/>
          </a:p>
        </p:txBody>
      </p:sp>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14"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tx1"/>
                </a:solidFill>
                <a:latin typeface="+mn-lt"/>
                <a:ea typeface="HGPGothicE" charset="-128"/>
                <a:cs typeface="HGPGothicE" charset="-128"/>
              </a:rPr>
              <a:pPr algn="ctr" fontAlgn="auto">
                <a:spcBef>
                  <a:spcPts val="0"/>
                </a:spcBef>
                <a:spcAft>
                  <a:spcPts val="0"/>
                </a:spcAft>
                <a:defRPr/>
              </a:pPr>
              <a:t>‹#›</a:t>
            </a:fld>
            <a:endParaRPr lang="en-US" sz="1200" b="0" i="0" dirty="0">
              <a:solidFill>
                <a:schemeClr val="tx1"/>
              </a:solidFill>
              <a:latin typeface="+mn-lt"/>
              <a:ea typeface="HGPGothicE" charset="-128"/>
              <a:cs typeface="HGPGothicE" charset="-128"/>
            </a:endParaRPr>
          </a:p>
        </p:txBody>
      </p:sp>
      <p:sp>
        <p:nvSpPr>
          <p:cNvPr id="7" name="TextBox 12"/>
          <p:cNvSpPr txBox="1"/>
          <p:nvPr userDrawn="1"/>
        </p:nvSpPr>
        <p:spPr>
          <a:xfrm>
            <a:off x="9753600" y="6597352"/>
            <a:ext cx="22952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tx1"/>
                </a:solidFill>
                <a:latin typeface="+mn-lt"/>
                <a:ea typeface="HGPGothicE" charset="-128"/>
                <a:cs typeface="Meiryo UI" pitchFamily="50" charset="-128"/>
              </a:rPr>
              <a:t>© 2023 NTT DATA, Inc. All rights reserved.</a:t>
            </a:r>
          </a:p>
        </p:txBody>
      </p:sp>
      <p:sp>
        <p:nvSpPr>
          <p:cNvPr id="2"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716079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Image, Paartial Innovation Curve">
    <p:spTree>
      <p:nvGrpSpPr>
        <p:cNvPr id="1" name=""/>
        <p:cNvGrpSpPr/>
        <p:nvPr/>
      </p:nvGrpSpPr>
      <p:grpSpPr>
        <a:xfrm>
          <a:off x="0" y="0"/>
          <a:ext cx="0" cy="0"/>
          <a:chOff x="0" y="0"/>
          <a:chExt cx="0" cy="0"/>
        </a:xfrm>
      </p:grpSpPr>
      <p:sp>
        <p:nvSpPr>
          <p:cNvPr id="10" name="Smart Navy SemiTrans Overlay">
            <a:extLst>
              <a:ext uri="{FF2B5EF4-FFF2-40B4-BE49-F238E27FC236}">
                <a16:creationId xmlns:a16="http://schemas.microsoft.com/office/drawing/2014/main" id="{3F234039-F9BC-AAAE-A07E-DCF492696578}"/>
              </a:ext>
            </a:extLst>
          </p:cNvPr>
          <p:cNvSpPr>
            <a:spLocks noGrp="1"/>
          </p:cNvSpPr>
          <p:nvPr>
            <p:ph type="body" sz="quarter" idx="16"/>
          </p:nvPr>
        </p:nvSpPr>
        <p:spPr>
          <a:xfrm>
            <a:off x="0" y="1"/>
            <a:ext cx="12192000" cy="6857999"/>
          </a:xfrm>
          <a:prstGeom prst="rect">
            <a:avLst/>
          </a:prstGeom>
          <a:solidFill>
            <a:srgbClr val="050D24">
              <a:alpha val="57647"/>
            </a:srgb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a:extLst>
              <a:ext uri="{FF2B5EF4-FFF2-40B4-BE49-F238E27FC236}">
                <a16:creationId xmlns:a16="http://schemas.microsoft.com/office/drawing/2014/main" id="{D87E2A77-DBB3-3923-0029-4D3148E74DC9}"/>
              </a:ext>
            </a:extLst>
          </p:cNvPr>
          <p:cNvSpPr>
            <a:spLocks noGrp="1"/>
          </p:cNvSpPr>
          <p:nvPr>
            <p:ph type="dt" sz="half" idx="18"/>
          </p:nvPr>
        </p:nvSpPr>
        <p:spPr>
          <a:xfrm>
            <a:off x="381000" y="6324601"/>
            <a:ext cx="1295400" cy="304800"/>
          </a:xfrm>
        </p:spPr>
        <p:txBody>
          <a:bodyPr/>
          <a:lstStyle/>
          <a:p>
            <a:r>
              <a:rPr lang="en-US" noProof="0" dirty="0"/>
              <a:t>January 2024</a:t>
            </a:r>
          </a:p>
        </p:txBody>
      </p:sp>
      <p:sp>
        <p:nvSpPr>
          <p:cNvPr id="13" name="Legal Line">
            <a:extLst>
              <a:ext uri="{FF2B5EF4-FFF2-40B4-BE49-F238E27FC236}">
                <a16:creationId xmlns:a16="http://schemas.microsoft.com/office/drawing/2014/main" id="{36D0E9C7-1F5A-81CC-4242-80983EF9D3CA}"/>
              </a:ext>
            </a:extLst>
          </p:cNvPr>
          <p:cNvSpPr>
            <a:spLocks noGrp="1"/>
          </p:cNvSpPr>
          <p:nvPr>
            <p:ph type="ftr" sz="quarter" idx="19"/>
          </p:nvPr>
        </p:nvSpPr>
        <p:spPr>
          <a:xfrm>
            <a:off x="1828800" y="6324602"/>
            <a:ext cx="4114800" cy="304800"/>
          </a:xfrm>
        </p:spPr>
        <p:txBody>
          <a:bodyPr/>
          <a:lstStyle>
            <a:lvl1pPr>
              <a:defRPr b="0" i="0">
                <a:latin typeface="Arial" panose="020B0604020202020204" pitchFamily="34" charset="0"/>
              </a:defRPr>
            </a:lvl1pPr>
          </a:lstStyle>
          <a:p>
            <a:r>
              <a:rPr lang="en-US" noProof="0" dirty="0"/>
              <a:t>© 2024 NTT DATA, Inc.</a:t>
            </a:r>
          </a:p>
        </p:txBody>
      </p:sp>
      <p:sp>
        <p:nvSpPr>
          <p:cNvPr id="14" name="Information Type">
            <a:extLst>
              <a:ext uri="{FF2B5EF4-FFF2-40B4-BE49-F238E27FC236}">
                <a16:creationId xmlns:a16="http://schemas.microsoft.com/office/drawing/2014/main" id="{F8A3F60F-BBBB-8A08-44FD-39E6AB0E2062}"/>
              </a:ext>
            </a:extLst>
          </p:cNvPr>
          <p:cNvSpPr>
            <a:spLocks noGrp="1"/>
          </p:cNvSpPr>
          <p:nvPr>
            <p:ph type="body" sz="quarter" idx="21" hasCustomPrompt="1"/>
          </p:nvPr>
        </p:nvSpPr>
        <p:spPr>
          <a:xfrm>
            <a:off x="9982200" y="359796"/>
            <a:ext cx="2065880" cy="304800"/>
          </a:xfrm>
          <a:prstGeom prst="rect">
            <a:avLst/>
          </a:prstGeom>
        </p:spPr>
        <p:txBody>
          <a:bodyPr anchor="ctr"/>
          <a:lstStyle>
            <a:lvl1pPr algn="ctr">
              <a:defRPr lang="en-US" sz="1200" b="0" i="0" kern="1200" dirty="0">
                <a:solidFill>
                  <a:schemeClr val="tx1">
                    <a:lumMod val="85000"/>
                  </a:schemeClr>
                </a:solidFill>
                <a:latin typeface="Arial" panose="020B0604020202020204" pitchFamily="34" charset="0"/>
                <a:ea typeface="+mn-ea"/>
                <a:cs typeface="+mn-cs"/>
              </a:defRPr>
            </a:lvl1pPr>
          </a:lstStyle>
          <a:p>
            <a:pPr lvl="0"/>
            <a:r>
              <a:rPr lang="en-US" noProof="0"/>
              <a:t>[Information Type]</a:t>
            </a:r>
          </a:p>
        </p:txBody>
      </p:sp>
      <p:sp>
        <p:nvSpPr>
          <p:cNvPr id="3" name="Text Placeholder 6">
            <a:extLst>
              <a:ext uri="{FF2B5EF4-FFF2-40B4-BE49-F238E27FC236}">
                <a16:creationId xmlns:a16="http://schemas.microsoft.com/office/drawing/2014/main" id="{FD957E5C-35D4-A4D9-6D53-531FEABE9BDB}"/>
              </a:ext>
            </a:extLst>
          </p:cNvPr>
          <p:cNvSpPr>
            <a:spLocks noGrp="1"/>
          </p:cNvSpPr>
          <p:nvPr>
            <p:ph type="body" sz="quarter" idx="17" hasCustomPrompt="1"/>
          </p:nvPr>
        </p:nvSpPr>
        <p:spPr>
          <a:xfrm>
            <a:off x="0" y="0"/>
            <a:ext cx="12192000" cy="6858000"/>
          </a:xfrm>
          <a:prstGeom prst="rect">
            <a:avLst/>
          </a:prstGeom>
          <a:blipFill>
            <a:blip r:embed="rId2" cstate="screen">
              <a:alphaModFix amt="45000"/>
              <a:extLst>
                <a:ext uri="{28A0092B-C50C-407E-A947-70E740481C1C}">
                  <a14:useLocalDpi xmlns:a14="http://schemas.microsoft.com/office/drawing/2010/main"/>
                </a:ext>
              </a:extLst>
            </a:blip>
            <a:stretch>
              <a:fillRect/>
            </a:stretch>
          </a:blipFill>
        </p:spPr>
        <p:txBody>
          <a:bodyPr/>
          <a:lstStyle>
            <a:lvl1pPr>
              <a:defRPr>
                <a:noFill/>
              </a:defRPr>
            </a:lvl1pPr>
          </a:lstStyle>
          <a:p>
            <a:pPr lvl="0"/>
            <a:r>
              <a:rPr lang="en-US"/>
              <a:t>  =</a:t>
            </a:r>
          </a:p>
        </p:txBody>
      </p:sp>
      <p:sp>
        <p:nvSpPr>
          <p:cNvPr id="8" name="Cover Photo Placeholder">
            <a:extLst>
              <a:ext uri="{FF2B5EF4-FFF2-40B4-BE49-F238E27FC236}">
                <a16:creationId xmlns:a16="http://schemas.microsoft.com/office/drawing/2014/main" id="{4B3E92DB-5563-6F86-C3D4-DF362E50763C}"/>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chemeClr val="accent3"/>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dirty="0"/>
              <a:t>Click to add image. Then Reorder: Send to back</a:t>
            </a:r>
          </a:p>
        </p:txBody>
      </p:sp>
      <p:sp>
        <p:nvSpPr>
          <p:cNvPr id="7" name="NTT DATA Global Logo" descr="NTT DATA Global Logo">
            <a:extLst>
              <a:ext uri="{FF2B5EF4-FFF2-40B4-BE49-F238E27FC236}">
                <a16:creationId xmlns:a16="http://schemas.microsoft.com/office/drawing/2014/main" id="{67CD9146-46D1-2584-90C9-AC323E0D78B1}"/>
              </a:ext>
            </a:extLst>
          </p:cNvPr>
          <p:cNvSpPr>
            <a:spLocks noGrp="1" noRot="1" noMove="1" noResize="1" noEditPoints="1" noAdjustHandles="1" noChangeArrowheads="1" noChangeShapeType="1"/>
          </p:cNvSpPr>
          <p:nvPr>
            <p:ph type="body" sz="quarter" idx="15"/>
          </p:nvPr>
        </p:nvSpPr>
        <p:spPr bwMode="black">
          <a:xfrm>
            <a:off x="402336" y="320040"/>
            <a:ext cx="1959724" cy="400077"/>
          </a:xfrm>
          <a:prstGeom prst="rect">
            <a:avLst/>
          </a:prstGeom>
          <a:blipFill dpi="0" rotWithShape="1">
            <a:blip r:embed="rId3"/>
            <a:srcRect/>
            <a:stretch>
              <a:fillRect/>
            </a:stretch>
          </a:blipFill>
        </p:spPr>
        <p:txBody>
          <a:bodyPr wrap="none" lIns="0" tIns="0" rIns="0" bIns="0"/>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
        <p:nvSpPr>
          <p:cNvPr id="5" name="SubTitle">
            <a:extLst>
              <a:ext uri="{FF2B5EF4-FFF2-40B4-BE49-F238E27FC236}">
                <a16:creationId xmlns:a16="http://schemas.microsoft.com/office/drawing/2014/main" id="{289963B8-6E2F-5789-EF80-E5E2D21D18E6}"/>
              </a:ext>
            </a:extLst>
          </p:cNvPr>
          <p:cNvSpPr>
            <a:spLocks noGrp="1"/>
          </p:cNvSpPr>
          <p:nvPr>
            <p:ph type="body" sz="quarter" idx="11" hasCustomPrompt="1"/>
          </p:nvPr>
        </p:nvSpPr>
        <p:spPr>
          <a:xfrm>
            <a:off x="381000" y="3810000"/>
            <a:ext cx="4800600" cy="533400"/>
          </a:xfrm>
          <a:prstGeom prst="rect">
            <a:avLst/>
          </a:prstGeom>
        </p:spPr>
        <p:txBody>
          <a:bodyPr lIns="0" tIns="45720" rIns="0"/>
          <a:lstStyle>
            <a:lvl1pPr>
              <a:defRPr lang="en-US" dirty="0" smtClean="0"/>
            </a:lvl1pPr>
          </a:lstStyle>
          <a:p>
            <a:pPr lvl="0">
              <a:lnSpc>
                <a:spcPct val="100000"/>
              </a:lnSpc>
            </a:pPr>
            <a:r>
              <a:rPr lang="en-US" noProof="0" dirty="0"/>
              <a:t>Click to enter/edit subtitle text</a:t>
            </a:r>
          </a:p>
        </p:txBody>
      </p:sp>
      <p:sp>
        <p:nvSpPr>
          <p:cNvPr id="2" name="MainTitle">
            <a:extLst>
              <a:ext uri="{FF2B5EF4-FFF2-40B4-BE49-F238E27FC236}">
                <a16:creationId xmlns:a16="http://schemas.microsoft.com/office/drawing/2014/main" id="{32F4D80C-C221-F8D0-FC62-DDD4F8E72621}"/>
              </a:ext>
            </a:extLst>
          </p:cNvPr>
          <p:cNvSpPr>
            <a:spLocks noGrp="1"/>
          </p:cNvSpPr>
          <p:nvPr>
            <p:ph type="title" hasCustomPrompt="1"/>
          </p:nvPr>
        </p:nvSpPr>
        <p:spPr>
          <a:xfrm>
            <a:off x="381000" y="2438400"/>
            <a:ext cx="4800600" cy="1371600"/>
          </a:xfrm>
        </p:spPr>
        <p:txBody>
          <a:bodyPr/>
          <a:lstStyle/>
          <a:p>
            <a:r>
              <a:rPr lang="en-US" noProof="0" dirty="0"/>
              <a:t>Click to edit title</a:t>
            </a:r>
          </a:p>
        </p:txBody>
      </p:sp>
    </p:spTree>
    <p:extLst>
      <p:ext uri="{BB962C8B-B14F-4D97-AF65-F5344CB8AC3E}">
        <p14:creationId xmlns:p14="http://schemas.microsoft.com/office/powerpoint/2010/main" val="38484009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2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ny Profile">
    <p:spTree>
      <p:nvGrpSpPr>
        <p:cNvPr id="1" name=""/>
        <p:cNvGrpSpPr/>
        <p:nvPr/>
      </p:nvGrpSpPr>
      <p:grpSpPr>
        <a:xfrm>
          <a:off x="0" y="0"/>
          <a:ext cx="0" cy="0"/>
          <a:chOff x="0" y="0"/>
          <a:chExt cx="0" cy="0"/>
        </a:xfrm>
      </p:grpSpPr>
      <p:sp>
        <p:nvSpPr>
          <p:cNvPr id="4" name="Rectangle 3"/>
          <p:cNvSpPr/>
          <p:nvPr userDrawn="1"/>
        </p:nvSpPr>
        <p:spPr bwMode="gray">
          <a:xfrm>
            <a:off x="4060824" y="1524000"/>
            <a:ext cx="4067176" cy="35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d-ID">
              <a:latin typeface="+mn-lt"/>
            </a:endParaRPr>
          </a:p>
        </p:txBody>
      </p:sp>
      <p:sp>
        <p:nvSpPr>
          <p:cNvPr id="5" name="Picture Placeholder 7"/>
          <p:cNvSpPr>
            <a:spLocks noGrp="1"/>
          </p:cNvSpPr>
          <p:nvPr>
            <p:ph type="pic" sz="quarter" idx="13"/>
          </p:nvPr>
        </p:nvSpPr>
        <p:spPr>
          <a:xfrm>
            <a:off x="0" y="1524000"/>
            <a:ext cx="4060825" cy="3556000"/>
          </a:xfrm>
          <a:prstGeom prst="rect">
            <a:avLst/>
          </a:prstGeom>
        </p:spPr>
        <p:txBody>
          <a:bodyPr tIns="457200"/>
          <a:lstStyle>
            <a:lvl1pPr marL="0" indent="0" algn="ctr">
              <a:buNone/>
              <a:defRPr sz="2000"/>
            </a:lvl1pPr>
          </a:lstStyle>
          <a:p>
            <a:r>
              <a:rPr lang="en-US" dirty="0"/>
              <a:t>Click icon to add picture</a:t>
            </a:r>
            <a:endParaRPr dirty="0"/>
          </a:p>
        </p:txBody>
      </p:sp>
      <p:sp>
        <p:nvSpPr>
          <p:cNvPr id="6" name="Picture Placeholder 7"/>
          <p:cNvSpPr>
            <a:spLocks noGrp="1"/>
          </p:cNvSpPr>
          <p:nvPr>
            <p:ph type="pic" sz="quarter" idx="14"/>
          </p:nvPr>
        </p:nvSpPr>
        <p:spPr>
          <a:xfrm>
            <a:off x="8128000" y="1524000"/>
            <a:ext cx="4060825" cy="3556000"/>
          </a:xfrm>
          <a:prstGeom prst="rect">
            <a:avLst/>
          </a:prstGeom>
        </p:spPr>
        <p:txBody>
          <a:bodyPr tIns="457200"/>
          <a:lstStyle>
            <a:lvl1pPr marL="0" indent="0" algn="ctr">
              <a:buNone/>
              <a:defRPr sz="2000"/>
            </a:lvl1pPr>
          </a:lstStyle>
          <a:p>
            <a:r>
              <a:rPr lang="en-US" dirty="0"/>
              <a:t>Click icon to add picture</a:t>
            </a:r>
            <a:endParaRPr dirty="0"/>
          </a:p>
        </p:txBody>
      </p:sp>
      <p:sp>
        <p:nvSpPr>
          <p:cNvPr id="7" name="Text Placeholder 10"/>
          <p:cNvSpPr>
            <a:spLocks noGrp="1"/>
          </p:cNvSpPr>
          <p:nvPr>
            <p:ph type="body" sz="quarter" idx="15" hasCustomPrompt="1"/>
          </p:nvPr>
        </p:nvSpPr>
        <p:spPr bwMode="white">
          <a:xfrm>
            <a:off x="4265612" y="2961822"/>
            <a:ext cx="3657600" cy="752020"/>
          </a:xfrm>
          <a:prstGeom prst="rect">
            <a:avLst/>
          </a:prstGeom>
        </p:spPr>
        <p:txBody>
          <a:bodyPr anchor="t">
            <a:normAutofit/>
          </a:bodyPr>
          <a:lstStyle>
            <a:lvl1pPr marL="0" indent="0" algn="ctr">
              <a:spcBef>
                <a:spcPts val="0"/>
              </a:spcBef>
              <a:buNone/>
              <a:defRPr sz="2400" b="1">
                <a:solidFill>
                  <a:srgbClr val="FFFFFF"/>
                </a:solidFill>
              </a:defRPr>
            </a:lvl1pPr>
            <a:lvl2pPr marL="0" indent="0" algn="ctr">
              <a:spcBef>
                <a:spcPts val="0"/>
              </a:spcBef>
              <a:buNone/>
              <a:defRPr sz="2400" b="1">
                <a:solidFill>
                  <a:srgbClr val="FFFFFF"/>
                </a:solidFill>
              </a:defRPr>
            </a:lvl2pPr>
            <a:lvl3pPr marL="0" indent="0" algn="ctr">
              <a:spcBef>
                <a:spcPts val="0"/>
              </a:spcBef>
              <a:buNone/>
              <a:defRPr sz="2400" b="1">
                <a:solidFill>
                  <a:srgbClr val="FFFFFF"/>
                </a:solidFill>
              </a:defRPr>
            </a:lvl3pPr>
            <a:lvl4pPr marL="0" indent="0" algn="ctr">
              <a:spcBef>
                <a:spcPts val="0"/>
              </a:spcBef>
              <a:buNone/>
              <a:defRPr sz="2400" b="1">
                <a:solidFill>
                  <a:srgbClr val="FFFFFF"/>
                </a:solidFill>
              </a:defRPr>
            </a:lvl4pPr>
            <a:lvl5pPr marL="0" indent="0" algn="ctr">
              <a:spcBef>
                <a:spcPts val="0"/>
              </a:spcBef>
              <a:buNone/>
              <a:defRPr sz="2400" b="1">
                <a:solidFill>
                  <a:srgbClr val="FFFFFF"/>
                </a:solidFill>
              </a:defRPr>
            </a:lvl5pPr>
            <a:lvl6pPr marL="0" indent="0" algn="ctr">
              <a:spcBef>
                <a:spcPts val="0"/>
              </a:spcBef>
              <a:buNone/>
              <a:defRPr sz="2400" b="1">
                <a:solidFill>
                  <a:srgbClr val="FFFFFF"/>
                </a:solidFill>
              </a:defRPr>
            </a:lvl6pPr>
            <a:lvl7pPr marL="0" indent="0" algn="ctr">
              <a:spcBef>
                <a:spcPts val="0"/>
              </a:spcBef>
              <a:buNone/>
              <a:defRPr sz="2400" b="1">
                <a:solidFill>
                  <a:srgbClr val="FFFFFF"/>
                </a:solidFill>
              </a:defRPr>
            </a:lvl7pPr>
            <a:lvl8pPr marL="0" indent="0" algn="ctr">
              <a:spcBef>
                <a:spcPts val="0"/>
              </a:spcBef>
              <a:buNone/>
              <a:defRPr sz="2400" b="1">
                <a:solidFill>
                  <a:srgbClr val="FFFFFF"/>
                </a:solidFill>
              </a:defRPr>
            </a:lvl8pPr>
            <a:lvl9pPr marL="0" indent="0" algn="ctr">
              <a:spcBef>
                <a:spcPts val="0"/>
              </a:spcBef>
              <a:buNone/>
              <a:defRPr sz="2400" b="1">
                <a:solidFill>
                  <a:srgbClr val="FFFFFF"/>
                </a:solidFill>
              </a:defRPr>
            </a:lvl9pPr>
          </a:lstStyle>
          <a:p>
            <a:pPr lvl="0"/>
            <a:r>
              <a:t>Click to add heading</a:t>
            </a:r>
          </a:p>
        </p:txBody>
      </p:sp>
      <p:sp>
        <p:nvSpPr>
          <p:cNvPr id="8" name="Text Placeholder 10"/>
          <p:cNvSpPr>
            <a:spLocks noGrp="1"/>
          </p:cNvSpPr>
          <p:nvPr>
            <p:ph type="body" sz="quarter" idx="16"/>
          </p:nvPr>
        </p:nvSpPr>
        <p:spPr bwMode="white">
          <a:xfrm>
            <a:off x="4265612" y="3810000"/>
            <a:ext cx="3657600" cy="726620"/>
          </a:xfrm>
          <a:prstGeom prst="rect">
            <a:avLst/>
          </a:prstGeom>
        </p:spPr>
        <p:txBody>
          <a:bodyPr>
            <a:noAutofit/>
          </a:bodyPr>
          <a:lstStyle>
            <a:lvl1pPr marL="0" indent="0" algn="ctr">
              <a:spcBef>
                <a:spcPts val="0"/>
              </a:spcBef>
              <a:buNone/>
              <a:defRPr sz="1600" b="0">
                <a:solidFill>
                  <a:srgbClr val="FFFFFF"/>
                </a:solidFill>
              </a:defRPr>
            </a:lvl1pPr>
            <a:lvl2pPr marL="0" indent="0" algn="ctr">
              <a:spcBef>
                <a:spcPts val="0"/>
              </a:spcBef>
              <a:buNone/>
              <a:defRPr sz="1600" b="0">
                <a:solidFill>
                  <a:srgbClr val="FFFFFF"/>
                </a:solidFill>
              </a:defRPr>
            </a:lvl2pPr>
            <a:lvl3pPr marL="0" indent="0" algn="ctr">
              <a:spcBef>
                <a:spcPts val="0"/>
              </a:spcBef>
              <a:buNone/>
              <a:defRPr sz="1600" b="0">
                <a:solidFill>
                  <a:srgbClr val="FFFFFF"/>
                </a:solidFill>
              </a:defRPr>
            </a:lvl3pPr>
            <a:lvl4pPr marL="0" indent="0" algn="ctr">
              <a:spcBef>
                <a:spcPts val="0"/>
              </a:spcBef>
              <a:buNone/>
              <a:defRPr sz="1600" b="0">
                <a:solidFill>
                  <a:srgbClr val="FFFFFF"/>
                </a:solidFill>
              </a:defRPr>
            </a:lvl4pPr>
            <a:lvl5pPr marL="0" indent="0" algn="ctr">
              <a:spcBef>
                <a:spcPts val="0"/>
              </a:spcBef>
              <a:buNone/>
              <a:defRPr sz="1600" b="0">
                <a:solidFill>
                  <a:srgbClr val="FFFFFF"/>
                </a:solidFill>
              </a:defRPr>
            </a:lvl5pPr>
            <a:lvl6pPr marL="0" indent="0" algn="ctr">
              <a:spcBef>
                <a:spcPts val="0"/>
              </a:spcBef>
              <a:buNone/>
              <a:defRPr sz="1600" b="0">
                <a:solidFill>
                  <a:srgbClr val="FFFFFF"/>
                </a:solidFill>
              </a:defRPr>
            </a:lvl6pPr>
            <a:lvl7pPr marL="0" indent="0" algn="ctr">
              <a:spcBef>
                <a:spcPts val="0"/>
              </a:spcBef>
              <a:buNone/>
              <a:defRPr sz="1600" b="0">
                <a:solidFill>
                  <a:srgbClr val="FFFFFF"/>
                </a:solidFill>
              </a:defRPr>
            </a:lvl7pPr>
            <a:lvl8pPr marL="0" indent="0" algn="ctr">
              <a:spcBef>
                <a:spcPts val="0"/>
              </a:spcBef>
              <a:buNone/>
              <a:defRPr sz="1600" b="0">
                <a:solidFill>
                  <a:srgbClr val="FFFFFF"/>
                </a:solidFill>
              </a:defRPr>
            </a:lvl8pPr>
            <a:lvl9pPr marL="0" indent="0" algn="ctr">
              <a:spcBef>
                <a:spcPts val="0"/>
              </a:spcBef>
              <a:buNone/>
              <a:defRPr sz="1600" b="0">
                <a:solidFill>
                  <a:srgbClr val="FFFFFF"/>
                </a:solidFill>
              </a:defRPr>
            </a:lvl9pPr>
          </a:lstStyle>
          <a:p>
            <a:pPr lvl="0"/>
            <a:r>
              <a:rPr lang="en-US"/>
              <a:t>Edit Master text styles</a:t>
            </a:r>
          </a:p>
        </p:txBody>
      </p:sp>
      <p:sp>
        <p:nvSpPr>
          <p:cNvPr id="11"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35778520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200" baseline="0">
                <a:solidFill>
                  <a:srgbClr val="FFFFFF"/>
                </a:solidFill>
                <a:latin typeface="+mj-lt"/>
              </a:defRPr>
            </a:lvl1pPr>
          </a:lstStyle>
          <a:p>
            <a:r>
              <a:rPr kumimoji="1" lang="en-US" altLang="ja-JP" dirty="0"/>
              <a:t>[Middle Title Page]</a:t>
            </a:r>
            <a:endParaRPr kumimoji="1" lang="ja-JP" altLang="en-US" dirty="0"/>
          </a:p>
        </p:txBody>
      </p:sp>
      <p:sp>
        <p:nvSpPr>
          <p:cNvPr id="8" name="TextBox 12"/>
          <p:cNvSpPr txBox="1"/>
          <p:nvPr userDrawn="1"/>
        </p:nvSpPr>
        <p:spPr>
          <a:xfrm>
            <a:off x="231285" y="6593330"/>
            <a:ext cx="23595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n-lt"/>
                <a:ea typeface="HGPGothicE" charset="-128"/>
                <a:cs typeface="Meiryo UI" pitchFamily="50" charset="-128"/>
              </a:rPr>
              <a:t>© 2023 NTT DATA,</a:t>
            </a:r>
            <a:r>
              <a:rPr kumimoji="0" lang="en-US" altLang="ja-JP" sz="800" b="0" i="0" baseline="0" dirty="0">
                <a:solidFill>
                  <a:schemeClr val="bg1"/>
                </a:solidFill>
                <a:latin typeface="+mn-lt"/>
                <a:ea typeface="HGPGothicE" charset="-128"/>
                <a:cs typeface="Meiryo UI" pitchFamily="50" charset="-128"/>
              </a:rPr>
              <a:t> Inc. All rights reserved.</a:t>
            </a:r>
            <a:endParaRPr kumimoji="0" lang="en-US" altLang="ja-JP" sz="800" b="0" i="0" dirty="0">
              <a:solidFill>
                <a:schemeClr val="bg1"/>
              </a:solidFill>
              <a:latin typeface="+mn-lt"/>
              <a:ea typeface="HGPGothicE" charset="-128"/>
              <a:cs typeface="Meiryo UI" pitchFamily="50" charset="-128"/>
            </a:endParaRPr>
          </a:p>
        </p:txBody>
      </p:sp>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dirty="0">
              <a:solidFill>
                <a:schemeClr val="bg1"/>
              </a:solidFill>
              <a:latin typeface="+mn-lt"/>
              <a:ea typeface="HGPGothicE" charset="-128"/>
              <a:cs typeface="HGPGothicE" charset="-128"/>
            </a:endParaRPr>
          </a:p>
        </p:txBody>
      </p:sp>
    </p:spTree>
    <p:extLst>
      <p:ext uri="{BB962C8B-B14F-4D97-AF65-F5344CB8AC3E}">
        <p14:creationId xmlns:p14="http://schemas.microsoft.com/office/powerpoint/2010/main" val="928287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2264005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3083017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Bar and Content">
    <p:spTree>
      <p:nvGrpSpPr>
        <p:cNvPr id="1" name=""/>
        <p:cNvGrpSpPr/>
        <p:nvPr/>
      </p:nvGrpSpPr>
      <p:grpSpPr>
        <a:xfrm>
          <a:off x="0" y="0"/>
          <a:ext cx="0" cy="0"/>
          <a:chOff x="0" y="0"/>
          <a:chExt cx="0" cy="0"/>
        </a:xfrm>
      </p:grpSpPr>
      <p:sp>
        <p:nvSpPr>
          <p:cNvPr id="4"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dirty="0"/>
          </a:p>
        </p:txBody>
      </p:sp>
      <p:sp>
        <p:nvSpPr>
          <p:cNvPr id="7"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bg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29599530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dirty="0"/>
              <a:t>Click to add subtitle</a:t>
            </a: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6358446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Content Placeholder 2"/>
          <p:cNvSpPr>
            <a:spLocks noGrp="1"/>
          </p:cNvSpPr>
          <p:nvPr>
            <p:ph idx="1"/>
          </p:nvPr>
        </p:nvSpPr>
        <p:spPr>
          <a:xfrm>
            <a:off x="609441" y="1600200"/>
            <a:ext cx="10969943" cy="4572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32696494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cxnSp>
        <p:nvCxnSpPr>
          <p:cNvPr id="6" name="Straight Connector 5"/>
          <p:cNvCxnSpPr/>
          <p:nvPr userDrawn="1"/>
        </p:nvCxnSpPr>
        <p:spPr>
          <a:xfrm>
            <a:off x="6094413"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idx="1"/>
          </p:nvPr>
        </p:nvSpPr>
        <p:spPr>
          <a:xfrm>
            <a:off x="609441" y="1066800"/>
            <a:ext cx="5257959"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9" name="Content Placeholder 2"/>
          <p:cNvSpPr>
            <a:spLocks noGrp="1"/>
          </p:cNvSpPr>
          <p:nvPr>
            <p:ph idx="11"/>
          </p:nvPr>
        </p:nvSpPr>
        <p:spPr>
          <a:xfrm>
            <a:off x="6321427" y="1066800"/>
            <a:ext cx="5257959"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0"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14392430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6" name="Straight Connector 5"/>
          <p:cNvCxnSpPr/>
          <p:nvPr userDrawn="1"/>
        </p:nvCxnSpPr>
        <p:spPr>
          <a:xfrm>
            <a:off x="6094413"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idx="12"/>
          </p:nvPr>
        </p:nvSpPr>
        <p:spPr>
          <a:xfrm>
            <a:off x="609441"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4"/>
          <p:cNvSpPr>
            <a:spLocks noGrp="1"/>
          </p:cNvSpPr>
          <p:nvPr>
            <p:ph type="body" sz="quarter" idx="3"/>
          </p:nvPr>
        </p:nvSpPr>
        <p:spPr>
          <a:xfrm>
            <a:off x="6338189"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Content Placeholder 2"/>
          <p:cNvSpPr>
            <a:spLocks noGrp="1"/>
          </p:cNvSpPr>
          <p:nvPr>
            <p:ph idx="1"/>
          </p:nvPr>
        </p:nvSpPr>
        <p:spPr>
          <a:xfrm>
            <a:off x="609441" y="1981200"/>
            <a:ext cx="5257959" cy="4191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 name="Content Placeholder 2"/>
          <p:cNvSpPr>
            <a:spLocks noGrp="1"/>
          </p:cNvSpPr>
          <p:nvPr>
            <p:ph idx="11"/>
          </p:nvPr>
        </p:nvSpPr>
        <p:spPr>
          <a:xfrm>
            <a:off x="6321427" y="1981200"/>
            <a:ext cx="5257959" cy="4191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2"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35207177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26375"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cxnSp>
        <p:nvCxnSpPr>
          <p:cNvPr id="6" name="Straight Connector 5"/>
          <p:cNvCxnSpPr/>
          <p:nvPr userDrawn="1"/>
        </p:nvCxnSpPr>
        <p:spPr>
          <a:xfrm>
            <a:off x="419926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idx="11"/>
          </p:nvPr>
        </p:nvSpPr>
        <p:spPr>
          <a:xfrm>
            <a:off x="4436454"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Content Placeholder 2"/>
          <p:cNvSpPr>
            <a:spLocks noGrp="1"/>
          </p:cNvSpPr>
          <p:nvPr>
            <p:ph idx="12"/>
          </p:nvPr>
        </p:nvSpPr>
        <p:spPr>
          <a:xfrm>
            <a:off x="8246533"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cxnSp>
        <p:nvCxnSpPr>
          <p:cNvPr id="13" name="Straight Connector 12"/>
          <p:cNvCxnSpPr/>
          <p:nvPr userDrawn="1"/>
        </p:nvCxnSpPr>
        <p:spPr>
          <a:xfrm>
            <a:off x="8009347"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221553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Image Only">
    <p:spTree>
      <p:nvGrpSpPr>
        <p:cNvPr id="1" name=""/>
        <p:cNvGrpSpPr/>
        <p:nvPr/>
      </p:nvGrpSpPr>
      <p:grpSpPr>
        <a:xfrm>
          <a:off x="0" y="0"/>
          <a:ext cx="0" cy="0"/>
          <a:chOff x="0" y="0"/>
          <a:chExt cx="0" cy="0"/>
        </a:xfrm>
      </p:grpSpPr>
      <p:sp>
        <p:nvSpPr>
          <p:cNvPr id="10" name="Text Placeholder 20">
            <a:extLst>
              <a:ext uri="{FF2B5EF4-FFF2-40B4-BE49-F238E27FC236}">
                <a16:creationId xmlns:a16="http://schemas.microsoft.com/office/drawing/2014/main" id="{3F234039-F9BC-AAAE-A07E-DCF492696578}"/>
              </a:ext>
            </a:extLst>
          </p:cNvPr>
          <p:cNvSpPr>
            <a:spLocks noGrp="1"/>
          </p:cNvSpPr>
          <p:nvPr>
            <p:ph type="body" sz="quarter" idx="16"/>
          </p:nvPr>
        </p:nvSpPr>
        <p:spPr>
          <a:xfrm>
            <a:off x="0" y="1"/>
            <a:ext cx="12192000" cy="6857999"/>
          </a:xfrm>
          <a:prstGeom prst="rect">
            <a:avLst/>
          </a:prstGeom>
          <a:solidFill>
            <a:srgbClr val="050D24">
              <a:alpha val="57647"/>
            </a:srgb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a:extLst>
              <a:ext uri="{FF2B5EF4-FFF2-40B4-BE49-F238E27FC236}">
                <a16:creationId xmlns:a16="http://schemas.microsoft.com/office/drawing/2014/main" id="{44AC6934-5FBE-FCD3-D1F4-5F0671E877AB}"/>
              </a:ext>
            </a:extLst>
          </p:cNvPr>
          <p:cNvSpPr>
            <a:spLocks noGrp="1"/>
          </p:cNvSpPr>
          <p:nvPr>
            <p:ph type="dt" sz="half" idx="19"/>
          </p:nvPr>
        </p:nvSpPr>
        <p:spPr/>
        <p:txBody>
          <a:bodyPr/>
          <a:lstStyle/>
          <a:p>
            <a:r>
              <a:rPr lang="en-US" noProof="0" dirty="0"/>
              <a:t>January 2024</a:t>
            </a:r>
          </a:p>
        </p:txBody>
      </p:sp>
      <p:sp>
        <p:nvSpPr>
          <p:cNvPr id="6" name="SubTitle">
            <a:extLst>
              <a:ext uri="{FF2B5EF4-FFF2-40B4-BE49-F238E27FC236}">
                <a16:creationId xmlns:a16="http://schemas.microsoft.com/office/drawing/2014/main" id="{8721CA36-DC1A-9DA0-482B-013C59CEC0CF}"/>
              </a:ext>
            </a:extLst>
          </p:cNvPr>
          <p:cNvSpPr>
            <a:spLocks noGrp="1"/>
          </p:cNvSpPr>
          <p:nvPr>
            <p:ph type="body" sz="quarter" idx="17" hasCustomPrompt="1"/>
          </p:nvPr>
        </p:nvSpPr>
        <p:spPr>
          <a:xfrm>
            <a:off x="381000" y="3810000"/>
            <a:ext cx="11430000" cy="533400"/>
          </a:xfrm>
          <a:prstGeom prst="rect">
            <a:avLst/>
          </a:prstGeom>
        </p:spPr>
        <p:txBody>
          <a:bodyPr lIns="0" tIns="45720" rIns="0"/>
          <a:lstStyle>
            <a:lvl1pPr algn="l">
              <a:defRPr lang="en-US" dirty="0" smtClean="0"/>
            </a:lvl1pPr>
          </a:lstStyle>
          <a:p>
            <a:pPr lvl="0">
              <a:lnSpc>
                <a:spcPct val="100000"/>
              </a:lnSpc>
            </a:pPr>
            <a:r>
              <a:rPr lang="en-US" noProof="0" dirty="0"/>
              <a:t>Click to enter/edit subtitle text</a:t>
            </a:r>
          </a:p>
        </p:txBody>
      </p:sp>
      <p:sp>
        <p:nvSpPr>
          <p:cNvPr id="2" name="MainTitle">
            <a:extLst>
              <a:ext uri="{FF2B5EF4-FFF2-40B4-BE49-F238E27FC236}">
                <a16:creationId xmlns:a16="http://schemas.microsoft.com/office/drawing/2014/main" id="{32F4D80C-C221-F8D0-FC62-DDD4F8E72621}"/>
              </a:ext>
            </a:extLst>
          </p:cNvPr>
          <p:cNvSpPr>
            <a:spLocks noGrp="1"/>
          </p:cNvSpPr>
          <p:nvPr>
            <p:ph type="title" hasCustomPrompt="1"/>
          </p:nvPr>
        </p:nvSpPr>
        <p:spPr>
          <a:xfrm>
            <a:off x="381000" y="2438400"/>
            <a:ext cx="11430000" cy="1371600"/>
          </a:xfrm>
        </p:spPr>
        <p:txBody>
          <a:bodyPr/>
          <a:lstStyle/>
          <a:p>
            <a:r>
              <a:rPr lang="en-US" noProof="0" dirty="0"/>
              <a:t>Click to edit title</a:t>
            </a:r>
          </a:p>
        </p:txBody>
      </p:sp>
      <p:sp>
        <p:nvSpPr>
          <p:cNvPr id="5" name="Legal Line">
            <a:extLst>
              <a:ext uri="{FF2B5EF4-FFF2-40B4-BE49-F238E27FC236}">
                <a16:creationId xmlns:a16="http://schemas.microsoft.com/office/drawing/2014/main" id="{8F5AF9E9-1EA9-189A-D454-5A87BA7AE181}"/>
              </a:ext>
            </a:extLst>
          </p:cNvPr>
          <p:cNvSpPr>
            <a:spLocks noGrp="1"/>
          </p:cNvSpPr>
          <p:nvPr>
            <p:ph type="ftr" sz="quarter" idx="20"/>
          </p:nvPr>
        </p:nvSpPr>
        <p:spPr>
          <a:xfrm>
            <a:off x="1828800" y="6324602"/>
            <a:ext cx="4114800" cy="304800"/>
          </a:xfrm>
        </p:spPr>
        <p:txBody>
          <a:bodyPr/>
          <a:lstStyle>
            <a:lvl1pPr>
              <a:defRPr b="0" i="0">
                <a:latin typeface="Arial" panose="020B0604020202020204" pitchFamily="34" charset="0"/>
              </a:defRPr>
            </a:lvl1pPr>
          </a:lstStyle>
          <a:p>
            <a:r>
              <a:rPr lang="en-US" noProof="0" dirty="0"/>
              <a:t>© 2024 NTT DATA, Inc.</a:t>
            </a:r>
          </a:p>
        </p:txBody>
      </p:sp>
      <p:sp>
        <p:nvSpPr>
          <p:cNvPr id="7" name="InformationType">
            <a:extLst>
              <a:ext uri="{FF2B5EF4-FFF2-40B4-BE49-F238E27FC236}">
                <a16:creationId xmlns:a16="http://schemas.microsoft.com/office/drawing/2014/main" id="{51B77B86-8916-AB81-4396-509FE3651676}"/>
              </a:ext>
            </a:extLst>
          </p:cNvPr>
          <p:cNvSpPr>
            <a:spLocks noGrp="1"/>
          </p:cNvSpPr>
          <p:nvPr>
            <p:ph type="body" sz="quarter" idx="21" hasCustomPrompt="1"/>
          </p:nvPr>
        </p:nvSpPr>
        <p:spPr>
          <a:xfrm>
            <a:off x="9982200" y="6324601"/>
            <a:ext cx="2065880" cy="304800"/>
          </a:xfrm>
          <a:prstGeom prst="rect">
            <a:avLst/>
          </a:prstGeom>
        </p:spPr>
        <p:txBody>
          <a:bodyPr anchor="ctr"/>
          <a:lstStyle>
            <a:lvl1pPr algn="ctr">
              <a:defRPr lang="en-US" sz="1200" b="0" i="0" kern="1200" dirty="0">
                <a:solidFill>
                  <a:schemeClr val="tx1">
                    <a:lumMod val="85000"/>
                  </a:schemeClr>
                </a:solidFill>
                <a:latin typeface="Arial" panose="020B0604020202020204" pitchFamily="34" charset="0"/>
                <a:ea typeface="+mn-ea"/>
                <a:cs typeface="+mn-cs"/>
              </a:defRPr>
            </a:lvl1pPr>
          </a:lstStyle>
          <a:p>
            <a:pPr lvl="0"/>
            <a:r>
              <a:rPr lang="en-US" noProof="0" dirty="0"/>
              <a:t>[Information Type]</a:t>
            </a:r>
          </a:p>
        </p:txBody>
      </p:sp>
      <p:sp>
        <p:nvSpPr>
          <p:cNvPr id="4" name="Picture Placeholder 4">
            <a:extLst>
              <a:ext uri="{FF2B5EF4-FFF2-40B4-BE49-F238E27FC236}">
                <a16:creationId xmlns:a16="http://schemas.microsoft.com/office/drawing/2014/main" id="{A0CD6D9D-8D6C-BE0D-BAC6-0180996D77BF}"/>
              </a:ext>
            </a:extLst>
          </p:cNvPr>
          <p:cNvSpPr>
            <a:spLocks noGrp="1"/>
          </p:cNvSpPr>
          <p:nvPr>
            <p:ph type="pic" sz="quarter" idx="18" hasCustomPrompt="1"/>
          </p:nvPr>
        </p:nvSpPr>
        <p:spPr>
          <a:xfrm>
            <a:off x="0" y="0"/>
            <a:ext cx="12192000" cy="6862482"/>
          </a:xfrm>
          <a:prstGeom prst="rect">
            <a:avLst/>
          </a:prstGeom>
          <a:noFill/>
        </p:spPr>
        <p:txBody>
          <a:bodyPr tIns="2743200" bIns="0" anchor="ctr"/>
          <a:lstStyle>
            <a:lvl1pPr marL="0" indent="0" algn="ctr">
              <a:buFontTx/>
              <a:buNone/>
              <a:defRPr sz="2400">
                <a:solidFill>
                  <a:schemeClr val="accent3"/>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dirty="0"/>
              <a:t>Click to add image. Then Reorder: Send to back</a:t>
            </a:r>
          </a:p>
        </p:txBody>
      </p:sp>
      <p:sp>
        <p:nvSpPr>
          <p:cNvPr id="3" name="NTT DATA Global Logo" descr="NTT DATA Global Logo">
            <a:extLst>
              <a:ext uri="{FF2B5EF4-FFF2-40B4-BE49-F238E27FC236}">
                <a16:creationId xmlns:a16="http://schemas.microsoft.com/office/drawing/2014/main" id="{111A4B15-57F9-BE95-1E63-1DD7D499E26F}"/>
              </a:ext>
            </a:extLst>
          </p:cNvPr>
          <p:cNvSpPr>
            <a:spLocks noGrp="1" noRot="1" noMove="1" noResize="1" noEditPoints="1" noAdjustHandles="1" noChangeArrowheads="1" noChangeShapeType="1"/>
          </p:cNvSpPr>
          <p:nvPr>
            <p:ph type="body" sz="quarter" idx="15"/>
          </p:nvPr>
        </p:nvSpPr>
        <p:spPr bwMode="black">
          <a:xfrm>
            <a:off x="402336" y="320040"/>
            <a:ext cx="1959724" cy="400077"/>
          </a:xfrm>
          <a:prstGeom prst="rect">
            <a:avLst/>
          </a:prstGeom>
          <a:blipFill dpi="0" rotWithShape="1">
            <a:blip r:embed="rId2"/>
            <a:srcRect/>
            <a:stretch>
              <a:fillRect/>
            </a:stretch>
          </a:blipFill>
        </p:spPr>
        <p:txBody>
          <a:bodyPr wrap="none" lIns="0" tIns="0" rIns="0" bIns="0"/>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Tree>
    <p:extLst>
      <p:ext uri="{BB962C8B-B14F-4D97-AF65-F5344CB8AC3E}">
        <p14:creationId xmlns:p14="http://schemas.microsoft.com/office/powerpoint/2010/main" val="11512730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3 Horizontal Content">
    <p:spTree>
      <p:nvGrpSpPr>
        <p:cNvPr id="1" name=""/>
        <p:cNvGrpSpPr/>
        <p:nvPr/>
      </p:nvGrpSpPr>
      <p:grpSpPr>
        <a:xfrm>
          <a:off x="0" y="0"/>
          <a:ext cx="0" cy="0"/>
          <a:chOff x="0" y="0"/>
          <a:chExt cx="0" cy="0"/>
        </a:xfrm>
      </p:grpSpPr>
      <p:cxnSp>
        <p:nvCxnSpPr>
          <p:cNvPr id="3" name="Straight Connector 2"/>
          <p:cNvCxnSpPr/>
          <p:nvPr userDrawn="1"/>
        </p:nvCxnSpPr>
        <p:spPr>
          <a:xfrm>
            <a:off x="608013" y="2743200"/>
            <a:ext cx="10972800" cy="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608013" y="4368800"/>
            <a:ext cx="10972800" cy="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Content Placeholder 2"/>
          <p:cNvSpPr>
            <a:spLocks noGrp="1"/>
          </p:cNvSpPr>
          <p:nvPr>
            <p:ph sz="half" idx="1"/>
          </p:nvPr>
        </p:nvSpPr>
        <p:spPr>
          <a:xfrm>
            <a:off x="609441" y="1219200"/>
            <a:ext cx="10968354" cy="1377948"/>
          </a:xfrm>
          <a:prstGeom prst="rect">
            <a:avLst/>
          </a:prstGeom>
        </p:spPr>
        <p:txBody>
          <a:bodyPr anchor="ctr"/>
          <a:lstStyle>
            <a:lvl1pPr algn="l" defTabSz="914400" rtl="0" eaLnBrk="1" latinLnBrk="0" hangingPunct="1">
              <a:lnSpc>
                <a:spcPct val="90000"/>
              </a:lnSpc>
              <a:spcBef>
                <a:spcPts val="1000"/>
              </a:spcBef>
              <a:buClr>
                <a:schemeClr val="accent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accent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accent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Content Placeholder 2"/>
          <p:cNvSpPr>
            <a:spLocks noGrp="1"/>
          </p:cNvSpPr>
          <p:nvPr>
            <p:ph sz="half" idx="13"/>
          </p:nvPr>
        </p:nvSpPr>
        <p:spPr>
          <a:xfrm>
            <a:off x="609441" y="2857499"/>
            <a:ext cx="10968354" cy="1377948"/>
          </a:xfrm>
          <a:prstGeom prst="rect">
            <a:avLst/>
          </a:prstGeom>
        </p:spPr>
        <p:txBody>
          <a:bodyPr anchor="ctr"/>
          <a:lstStyle>
            <a:lvl1pPr algn="l" defTabSz="914400" rtl="0" eaLnBrk="1" latinLnBrk="0" hangingPunct="1">
              <a:lnSpc>
                <a:spcPct val="90000"/>
              </a:lnSpc>
              <a:spcBef>
                <a:spcPts val="1000"/>
              </a:spcBef>
              <a:buClr>
                <a:schemeClr val="accent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accent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accent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8" name="Content Placeholder 2"/>
          <p:cNvSpPr>
            <a:spLocks noGrp="1"/>
          </p:cNvSpPr>
          <p:nvPr>
            <p:ph sz="half" idx="14"/>
          </p:nvPr>
        </p:nvSpPr>
        <p:spPr>
          <a:xfrm>
            <a:off x="609441" y="4495797"/>
            <a:ext cx="10968354" cy="1377948"/>
          </a:xfrm>
          <a:prstGeom prst="rect">
            <a:avLst/>
          </a:prstGeom>
        </p:spPr>
        <p:txBody>
          <a:bodyPr anchor="ctr"/>
          <a:lstStyle>
            <a:lvl1pPr algn="l" defTabSz="914400" rtl="0" eaLnBrk="1" latinLnBrk="0" hangingPunct="1">
              <a:lnSpc>
                <a:spcPct val="90000"/>
              </a:lnSpc>
              <a:spcBef>
                <a:spcPts val="1000"/>
              </a:spcBef>
              <a:buClr>
                <a:schemeClr val="accent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accent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accent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9"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19306695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se Study Slide">
    <p:spTree>
      <p:nvGrpSpPr>
        <p:cNvPr id="1" name=""/>
        <p:cNvGrpSpPr/>
        <p:nvPr/>
      </p:nvGrpSpPr>
      <p:grpSpPr>
        <a:xfrm>
          <a:off x="0" y="0"/>
          <a:ext cx="0" cy="0"/>
          <a:chOff x="0" y="0"/>
          <a:chExt cx="0" cy="0"/>
        </a:xfrm>
      </p:grpSpPr>
      <p:sp>
        <p:nvSpPr>
          <p:cNvPr id="18" name="Picture Placeholder 17"/>
          <p:cNvSpPr>
            <a:spLocks noGrp="1"/>
          </p:cNvSpPr>
          <p:nvPr>
            <p:ph type="pic" sz="quarter" idx="11" hasCustomPrompt="1"/>
          </p:nvPr>
        </p:nvSpPr>
        <p:spPr>
          <a:xfrm>
            <a:off x="0" y="0"/>
            <a:ext cx="6096000" cy="6432550"/>
          </a:xfrm>
          <a:prstGeom prst="rect">
            <a:avLst/>
          </a:prstGeom>
        </p:spPr>
        <p:txBody>
          <a:bodyPr anchor="ctr"/>
          <a:lstStyle>
            <a:lvl1pPr marL="0" indent="0" algn="ctr">
              <a:buNone/>
              <a:defRPr sz="2400"/>
            </a:lvl1pPr>
          </a:lstStyle>
          <a:p>
            <a:r>
              <a:rPr lang="en-US" dirty="0"/>
              <a:t>Client Photo</a:t>
            </a:r>
          </a:p>
        </p:txBody>
      </p:sp>
      <p:sp>
        <p:nvSpPr>
          <p:cNvPr id="12" name="Title 1"/>
          <p:cNvSpPr>
            <a:spLocks noGrp="1"/>
          </p:cNvSpPr>
          <p:nvPr>
            <p:ph type="title" hasCustomPrompt="1"/>
          </p:nvPr>
        </p:nvSpPr>
        <p:spPr>
          <a:xfrm>
            <a:off x="6400800" y="0"/>
            <a:ext cx="3352800" cy="1600200"/>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[Title]</a:t>
            </a:r>
          </a:p>
        </p:txBody>
      </p:sp>
      <p:sp>
        <p:nvSpPr>
          <p:cNvPr id="14" name="Picture Placeholder 13"/>
          <p:cNvSpPr>
            <a:spLocks noGrp="1"/>
          </p:cNvSpPr>
          <p:nvPr>
            <p:ph type="pic" sz="quarter" idx="10" hasCustomPrompt="1"/>
          </p:nvPr>
        </p:nvSpPr>
        <p:spPr>
          <a:xfrm>
            <a:off x="9982200" y="457200"/>
            <a:ext cx="1905000" cy="762000"/>
          </a:xfrm>
          <a:prstGeom prst="rect">
            <a:avLst/>
          </a:prstGeom>
        </p:spPr>
        <p:txBody>
          <a:bodyPr anchor="ctr"/>
          <a:lstStyle>
            <a:lvl1pPr marL="0" indent="0" algn="ctr">
              <a:buNone/>
              <a:defRPr sz="1000"/>
            </a:lvl1pPr>
          </a:lstStyle>
          <a:p>
            <a:r>
              <a:rPr lang="en-US" dirty="0"/>
              <a:t>Client Logo if applicable</a:t>
            </a:r>
          </a:p>
        </p:txBody>
      </p:sp>
    </p:spTree>
    <p:extLst>
      <p:ext uri="{BB962C8B-B14F-4D97-AF65-F5344CB8AC3E}">
        <p14:creationId xmlns:p14="http://schemas.microsoft.com/office/powerpoint/2010/main" val="38411275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sultant Profile">
    <p:spTree>
      <p:nvGrpSpPr>
        <p:cNvPr id="1" name=""/>
        <p:cNvGrpSpPr/>
        <p:nvPr/>
      </p:nvGrpSpPr>
      <p:grpSpPr>
        <a:xfrm>
          <a:off x="0" y="0"/>
          <a:ext cx="0" cy="0"/>
          <a:chOff x="0" y="0"/>
          <a:chExt cx="0" cy="0"/>
        </a:xfrm>
      </p:grpSpPr>
      <p:sp>
        <p:nvSpPr>
          <p:cNvPr id="13" name="Text Placeholder 2"/>
          <p:cNvSpPr>
            <a:spLocks noGrp="1"/>
          </p:cNvSpPr>
          <p:nvPr>
            <p:ph idx="1" hasCustomPrompt="1"/>
          </p:nvPr>
        </p:nvSpPr>
        <p:spPr bwMode="auto">
          <a:xfrm>
            <a:off x="167069" y="1598083"/>
            <a:ext cx="8807598" cy="4574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spcBef>
                <a:spcPts val="800"/>
              </a:spcBef>
              <a:buNone/>
              <a:defRPr sz="1067" b="1">
                <a:solidFill>
                  <a:schemeClr val="tx1"/>
                </a:solidFill>
              </a:defRPr>
            </a:lvl1pPr>
            <a:lvl5pPr>
              <a:defRPr>
                <a:solidFill>
                  <a:schemeClr val="tx1"/>
                </a:solidFill>
              </a:defRPr>
            </a:lvl5pPr>
          </a:lstStyle>
          <a:p>
            <a:pPr lvl="0"/>
            <a:r>
              <a:rPr lang="en-US" altLang="en-US" dirty="0"/>
              <a:t>Insert Position in Bold:  Type in descriptive text about role in Arial Regular, 8pt.</a:t>
            </a:r>
          </a:p>
          <a:p>
            <a:pPr lvl="0"/>
            <a:r>
              <a:rPr lang="en-US" altLang="en-US" dirty="0"/>
              <a:t>Insert Position in Bold:  Type in descriptive text about role in Arial Regular, 8pt.</a:t>
            </a:r>
          </a:p>
          <a:p>
            <a:pPr lvl="0"/>
            <a:endParaRPr lang="en-US" altLang="en-US" dirty="0"/>
          </a:p>
          <a:p>
            <a:pPr lvl="0"/>
            <a:endParaRPr lang="en-US" altLang="en-US" dirty="0"/>
          </a:p>
          <a:p>
            <a:pPr lvl="4"/>
            <a:endParaRPr lang="en-US" altLang="en-US" dirty="0"/>
          </a:p>
        </p:txBody>
      </p:sp>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dirty="0">
              <a:solidFill>
                <a:schemeClr val="tx1"/>
              </a:solidFill>
            </a:endParaRPr>
          </a:p>
        </p:txBody>
      </p:sp>
      <p:sp>
        <p:nvSpPr>
          <p:cNvPr id="15" name="Text Placeholder 4"/>
          <p:cNvSpPr>
            <a:spLocks noGrp="1"/>
          </p:cNvSpPr>
          <p:nvPr>
            <p:ph type="body" sz="quarter" idx="17" hasCustomPrompt="1"/>
          </p:nvPr>
        </p:nvSpPr>
        <p:spPr>
          <a:xfrm>
            <a:off x="9522884" y="416983"/>
            <a:ext cx="2438400" cy="1299079"/>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dirty="0"/>
              <a:t>Expertise entered here</a:t>
            </a:r>
          </a:p>
        </p:txBody>
      </p:sp>
      <p:sp>
        <p:nvSpPr>
          <p:cNvPr id="16" name="Rectangle 15"/>
          <p:cNvSpPr/>
          <p:nvPr userDrawn="1"/>
        </p:nvSpPr>
        <p:spPr>
          <a:xfrm>
            <a:off x="9277350" y="2"/>
            <a:ext cx="2926463" cy="368764"/>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Industry Expertise </a:t>
            </a:r>
          </a:p>
        </p:txBody>
      </p:sp>
      <p:sp>
        <p:nvSpPr>
          <p:cNvPr id="17" name="Text Placeholder 4"/>
          <p:cNvSpPr>
            <a:spLocks noGrp="1"/>
          </p:cNvSpPr>
          <p:nvPr>
            <p:ph type="body" sz="quarter" idx="18" hasCustomPrompt="1"/>
          </p:nvPr>
        </p:nvSpPr>
        <p:spPr>
          <a:xfrm>
            <a:off x="9522884" y="2133043"/>
            <a:ext cx="2438400" cy="2540559"/>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dirty="0"/>
              <a:t>Expertise entered here</a:t>
            </a:r>
          </a:p>
        </p:txBody>
      </p:sp>
      <p:sp>
        <p:nvSpPr>
          <p:cNvPr id="18" name="Rectangle 17"/>
          <p:cNvSpPr/>
          <p:nvPr userDrawn="1"/>
        </p:nvSpPr>
        <p:spPr>
          <a:xfrm>
            <a:off x="9277350" y="1716062"/>
            <a:ext cx="2926463" cy="368764"/>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Domain Expertise </a:t>
            </a:r>
          </a:p>
        </p:txBody>
      </p:sp>
      <p:sp>
        <p:nvSpPr>
          <p:cNvPr id="19" name="Text Placeholder 4"/>
          <p:cNvSpPr>
            <a:spLocks noGrp="1"/>
          </p:cNvSpPr>
          <p:nvPr>
            <p:ph type="body" sz="quarter" idx="19" hasCustomPrompt="1"/>
          </p:nvPr>
        </p:nvSpPr>
        <p:spPr>
          <a:xfrm>
            <a:off x="9511072" y="5090582"/>
            <a:ext cx="2438400" cy="1350436"/>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dirty="0"/>
              <a:t>Expertise entered here</a:t>
            </a:r>
          </a:p>
        </p:txBody>
      </p:sp>
      <p:sp>
        <p:nvSpPr>
          <p:cNvPr id="20" name="Rectangle 19"/>
          <p:cNvSpPr/>
          <p:nvPr userDrawn="1"/>
        </p:nvSpPr>
        <p:spPr>
          <a:xfrm>
            <a:off x="9277350" y="4673602"/>
            <a:ext cx="2926463" cy="368764"/>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Technology Expertise </a:t>
            </a:r>
          </a:p>
        </p:txBody>
      </p:sp>
      <p:sp>
        <p:nvSpPr>
          <p:cNvPr id="22" name="Text Placeholder 14"/>
          <p:cNvSpPr>
            <a:spLocks noGrp="1"/>
          </p:cNvSpPr>
          <p:nvPr>
            <p:ph type="body" sz="quarter" idx="11" hasCustomPrompt="1"/>
          </p:nvPr>
        </p:nvSpPr>
        <p:spPr>
          <a:xfrm>
            <a:off x="173736" y="886173"/>
            <a:ext cx="8796188" cy="508711"/>
          </a:xfrm>
          <a:prstGeom prst="rect">
            <a:avLst/>
          </a:prstGeom>
        </p:spPr>
        <p:txBody>
          <a:bodyPr rIns="45720">
            <a:noAutofit/>
          </a:bodyPr>
          <a:lstStyle>
            <a:lvl1pPr marL="0" indent="0">
              <a:buNone/>
              <a:defRPr sz="1067" b="0" i="1" baseline="0">
                <a:solidFill>
                  <a:schemeClr val="tx1">
                    <a:lumMod val="60000"/>
                    <a:lumOff val="40000"/>
                  </a:schemeClr>
                </a:solidFill>
                <a:latin typeface="Arial" panose="020B0604020202020204" pitchFamily="34" charset="0"/>
                <a:cs typeface="Arial" panose="020B0604020202020204" pitchFamily="34" charset="0"/>
              </a:defRPr>
            </a:lvl1pPr>
            <a:lvl4pPr>
              <a:defRPr/>
            </a:lvl4pPr>
          </a:lstStyle>
          <a:p>
            <a:pPr lvl="0"/>
            <a:r>
              <a:rPr lang="en-US" dirty="0"/>
              <a:t>Click to Insert Summary Profile – Arial, 8 pt. Italic, Gray </a:t>
            </a:r>
          </a:p>
        </p:txBody>
      </p:sp>
      <p:sp>
        <p:nvSpPr>
          <p:cNvPr id="2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388773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Background">
    <p:bg>
      <p:bgPr>
        <a:solidFill>
          <a:srgbClr val="000000"/>
        </a:solidFill>
        <a:effectLst/>
      </p:bgPr>
    </p:bg>
    <p:spTree>
      <p:nvGrpSpPr>
        <p:cNvPr id="1" name=""/>
        <p:cNvGrpSpPr/>
        <p:nvPr/>
      </p:nvGrpSpPr>
      <p:grpSpPr>
        <a:xfrm>
          <a:off x="0" y="0"/>
          <a:ext cx="0" cy="0"/>
          <a:chOff x="0" y="0"/>
          <a:chExt cx="0" cy="0"/>
        </a:xfrm>
      </p:grpSpPr>
      <p:sp>
        <p:nvSpPr>
          <p:cNvPr id="7"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dirty="0">
              <a:solidFill>
                <a:schemeClr val="bg1"/>
              </a:solidFill>
              <a:latin typeface="+mn-lt"/>
              <a:ea typeface="HGPGothicE" charset="-128"/>
              <a:cs typeface="HGPGothicE" charset="-128"/>
            </a:endParaRPr>
          </a:p>
        </p:txBody>
      </p:sp>
      <p:sp>
        <p:nvSpPr>
          <p:cNvPr id="10" name="TextBox 12"/>
          <p:cNvSpPr txBox="1"/>
          <p:nvPr userDrawn="1"/>
        </p:nvSpPr>
        <p:spPr>
          <a:xfrm>
            <a:off x="231285" y="6593330"/>
            <a:ext cx="24357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n-lt"/>
                <a:ea typeface="HGPGothicE" charset="-128"/>
                <a:cs typeface="Meiryo UI" pitchFamily="50" charset="-128"/>
              </a:rPr>
              <a:t>© 2023 NTT DATA,</a:t>
            </a:r>
            <a:r>
              <a:rPr kumimoji="0" lang="en-US" altLang="ja-JP" sz="800" b="0" i="0" baseline="0" dirty="0">
                <a:solidFill>
                  <a:schemeClr val="bg1"/>
                </a:solidFill>
                <a:latin typeface="+mn-lt"/>
                <a:ea typeface="HGPGothicE" charset="-128"/>
                <a:cs typeface="Meiryo UI" pitchFamily="50" charset="-128"/>
              </a:rPr>
              <a:t> Inc. All rights reserved.</a:t>
            </a:r>
            <a:endParaRPr kumimoji="0" lang="en-US" altLang="ja-JP" sz="800" b="0" i="0" dirty="0">
              <a:solidFill>
                <a:schemeClr val="bg1"/>
              </a:solidFill>
              <a:latin typeface="+mn-lt"/>
              <a:ea typeface="HGPGothicE" charset="-128"/>
              <a:cs typeface="Meiryo UI" pitchFamily="50" charset="-128"/>
            </a:endParaRPr>
          </a:p>
        </p:txBody>
      </p:sp>
      <p:pic>
        <p:nvPicPr>
          <p:cNvPr id="11" name="図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2" name="コンテンツ プレースホルダー 2"/>
          <p:cNvSpPr>
            <a:spLocks noGrp="1"/>
          </p:cNvSpPr>
          <p:nvPr>
            <p:ph idx="1" hasCustomPrompt="1"/>
          </p:nvPr>
        </p:nvSpPr>
        <p:spPr>
          <a:xfrm>
            <a:off x="3981866" y="2852936"/>
            <a:ext cx="4247180" cy="828102"/>
          </a:xfrm>
          <a:prstGeom prst="rect">
            <a:avLst/>
          </a:prstGeom>
          <a:ln w="38100">
            <a:solidFill>
              <a:schemeClr val="bg1"/>
            </a:solidFill>
            <a:prstDash val="sysDot"/>
          </a:ln>
        </p:spPr>
        <p:txBody>
          <a:bodyPr lIns="90000" anchor="ctr" anchorCtr="1"/>
          <a:lstStyle>
            <a:lvl1pPr marL="0" marR="0" indent="0" algn="l" defTabSz="534552" rtl="0" eaLnBrk="1" fontAlgn="ctr" latinLnBrk="0" hangingPunct="1">
              <a:lnSpc>
                <a:spcPct val="100000"/>
              </a:lnSpc>
              <a:spcBef>
                <a:spcPts val="0"/>
              </a:spcBef>
              <a:spcAft>
                <a:spcPct val="0"/>
              </a:spcAft>
              <a:buClrTx/>
              <a:buSzTx/>
              <a:buFontTx/>
              <a:buNone/>
              <a:tabLst/>
              <a:defRPr sz="2000" b="0" i="0" spc="88" baseline="0">
                <a:solidFill>
                  <a:schemeClr val="bg1"/>
                </a:solidFill>
                <a:latin typeface="+mn-lt"/>
                <a:ea typeface="HGPGothicE" charset="-128"/>
                <a:cs typeface="HGPGothicE" charset="-128"/>
              </a:defRPr>
            </a:lvl1pPr>
            <a:lvl2pPr marL="534552" indent="0" fontAlgn="ctr">
              <a:spcBef>
                <a:spcPts val="0"/>
              </a:spcBef>
              <a:buFontTx/>
              <a:buNone/>
              <a:defRPr sz="1754" b="0" i="0" spc="88">
                <a:solidFill>
                  <a:schemeClr val="tx1"/>
                </a:solidFill>
                <a:latin typeface="HGPGothicE" charset="-128"/>
                <a:ea typeface="HGPGothicE" charset="-128"/>
                <a:cs typeface="HGPGothicE" charset="-128"/>
              </a:defRPr>
            </a:lvl2pPr>
            <a:lvl3pPr marL="1069105" indent="0" fontAlgn="ctr">
              <a:spcBef>
                <a:spcPts val="0"/>
              </a:spcBef>
              <a:buFontTx/>
              <a:buNone/>
              <a:defRPr sz="1754" b="0" i="0" spc="88">
                <a:solidFill>
                  <a:schemeClr val="tx1"/>
                </a:solidFill>
                <a:latin typeface="HGPGothicE" charset="-128"/>
                <a:ea typeface="HGPGothicE" charset="-128"/>
                <a:cs typeface="HGPGothicE" charset="-128"/>
              </a:defRPr>
            </a:lvl3pPr>
            <a:lvl4pPr marL="1603659" indent="0">
              <a:buFontTx/>
              <a:buNone/>
              <a:defRPr>
                <a:solidFill>
                  <a:schemeClr val="tx2"/>
                </a:solidFill>
              </a:defRPr>
            </a:lvl4pPr>
            <a:lvl5pPr marL="2138212" indent="0">
              <a:buFontTx/>
              <a:buNone/>
              <a:defRPr>
                <a:solidFill>
                  <a:schemeClr val="tx2"/>
                </a:solidFill>
              </a:defRPr>
            </a:lvl5pPr>
          </a:lstStyle>
          <a:p>
            <a:pPr algn="ctr"/>
            <a:r>
              <a:rPr lang="ja-JP" altLang="en-US" sz="2000" spc="200" dirty="0">
                <a:solidFill>
                  <a:srgbClr val="FFFFFF"/>
                </a:solidFill>
                <a:latin typeface="Arial" panose="020B0604020202020204" pitchFamily="34" charset="0"/>
                <a:ea typeface="HGPGothicE" charset="-128"/>
                <a:cs typeface="Arial" panose="020B0604020202020204" pitchFamily="34" charset="0"/>
              </a:rPr>
              <a:t>［</a:t>
            </a:r>
            <a:r>
              <a:rPr lang="en-US" altLang="ja-JP" sz="2000" spc="200" dirty="0">
                <a:solidFill>
                  <a:srgbClr val="FFFFFF"/>
                </a:solidFill>
                <a:latin typeface="Arial" panose="020B0604020202020204" pitchFamily="34" charset="0"/>
                <a:ea typeface="HGPGothicE" charset="-128"/>
                <a:cs typeface="Arial" panose="020B0604020202020204" pitchFamily="34" charset="0"/>
              </a:rPr>
              <a:t>Photo/Movie</a:t>
            </a:r>
            <a:r>
              <a:rPr lang="ja-JP" altLang="en-US" sz="2000" spc="200" dirty="0">
                <a:solidFill>
                  <a:srgbClr val="FFFFFF"/>
                </a:solidFill>
                <a:latin typeface="Arial" panose="020B0604020202020204" pitchFamily="34" charset="0"/>
                <a:ea typeface="HGPGothicE" charset="-128"/>
                <a:cs typeface="Arial" panose="020B0604020202020204" pitchFamily="34" charset="0"/>
              </a:rPr>
              <a:t>］</a:t>
            </a:r>
          </a:p>
        </p:txBody>
      </p:sp>
    </p:spTree>
    <p:extLst>
      <p:ext uri="{BB962C8B-B14F-4D97-AF65-F5344CB8AC3E}">
        <p14:creationId xmlns:p14="http://schemas.microsoft.com/office/powerpoint/2010/main" val="28234491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losing Text">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3" name="タイトル 1"/>
          <p:cNvSpPr>
            <a:spLocks noGrp="1"/>
          </p:cNvSpPr>
          <p:nvPr>
            <p:ph type="title" hasCustomPrompt="1"/>
          </p:nvPr>
        </p:nvSpPr>
        <p:spPr>
          <a:xfrm>
            <a:off x="5035253" y="2985848"/>
            <a:ext cx="2122697" cy="400110"/>
          </a:xfrm>
          <a:prstGeom prst="rect">
            <a:avLst/>
          </a:prstGeom>
        </p:spPr>
        <p:txBody>
          <a:bodyPr wrap="none" anchor="ctr" anchorCtr="1">
            <a:spAutoFit/>
          </a:bodyPr>
          <a:lstStyle>
            <a:lvl1pPr algn="ctr">
              <a:defRPr sz="2000" spc="200" baseline="0">
                <a:solidFill>
                  <a:schemeClr val="tx1"/>
                </a:solidFill>
                <a:latin typeface="+mj-lt"/>
              </a:defRPr>
            </a:lvl1pPr>
          </a:lstStyle>
          <a:p>
            <a:r>
              <a:rPr kumimoji="1" lang="en-US" altLang="ja-JP" dirty="0"/>
              <a:t>[Closing Text]</a:t>
            </a:r>
            <a:endParaRPr kumimoji="1" lang="ja-JP" altLang="en-US" dirty="0"/>
          </a:p>
        </p:txBody>
      </p:sp>
      <p:sp>
        <p:nvSpPr>
          <p:cNvPr id="8"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tx1"/>
                </a:solidFill>
                <a:latin typeface="+mn-lt"/>
                <a:ea typeface="HGPGothicE" charset="-128"/>
                <a:cs typeface="HGPGothicE" charset="-128"/>
              </a:rPr>
              <a:pPr algn="ctr" fontAlgn="auto">
                <a:spcBef>
                  <a:spcPts val="0"/>
                </a:spcBef>
                <a:spcAft>
                  <a:spcPts val="0"/>
                </a:spcAft>
                <a:defRPr/>
              </a:pPr>
              <a:t>‹#›</a:t>
            </a:fld>
            <a:endParaRPr lang="en-US" sz="1200" b="0" i="0" dirty="0">
              <a:solidFill>
                <a:schemeClr val="tx1"/>
              </a:solidFill>
              <a:latin typeface="+mn-lt"/>
              <a:ea typeface="HGPGothicE" charset="-128"/>
              <a:cs typeface="HGPGothicE" charset="-128"/>
            </a:endParaRPr>
          </a:p>
        </p:txBody>
      </p:sp>
      <p:sp>
        <p:nvSpPr>
          <p:cNvPr id="9" name="TextBox 12"/>
          <p:cNvSpPr txBox="1"/>
          <p:nvPr userDrawn="1"/>
        </p:nvSpPr>
        <p:spPr>
          <a:xfrm>
            <a:off x="9677400" y="6597352"/>
            <a:ext cx="23714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tx1"/>
                </a:solidFill>
                <a:latin typeface="+mn-lt"/>
                <a:ea typeface="HGPGothicE" charset="-128"/>
                <a:cs typeface="Meiryo UI" pitchFamily="50" charset="-128"/>
              </a:rPr>
              <a:t>© 2023 NTT DATA, Inc. All rights reserved.</a:t>
            </a:r>
          </a:p>
        </p:txBody>
      </p:sp>
    </p:spTree>
    <p:extLst>
      <p:ext uri="{BB962C8B-B14F-4D97-AF65-F5344CB8AC3E}">
        <p14:creationId xmlns:p14="http://schemas.microsoft.com/office/powerpoint/2010/main" val="9665278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9" name="TextBox 12"/>
          <p:cNvSpPr txBox="1"/>
          <p:nvPr userDrawn="1"/>
        </p:nvSpPr>
        <p:spPr>
          <a:xfrm>
            <a:off x="9906000" y="6597352"/>
            <a:ext cx="21428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tx1"/>
                </a:solidFill>
                <a:latin typeface="+mn-lt"/>
                <a:ea typeface="HGPGothicE" charset="-128"/>
                <a:cs typeface="Meiryo UI" pitchFamily="50" charset="-128"/>
              </a:rPr>
              <a:t>© 2023 NTT DATA, Inc. All rights reserved.</a:t>
            </a:r>
          </a:p>
        </p:txBody>
      </p:sp>
      <p:grpSp>
        <p:nvGrpSpPr>
          <p:cNvPr id="5" name="Group 4"/>
          <p:cNvGrpSpPr/>
          <p:nvPr userDrawn="1"/>
        </p:nvGrpSpPr>
        <p:grpSpPr>
          <a:xfrm>
            <a:off x="4261573" y="2829464"/>
            <a:ext cx="3686134" cy="1216322"/>
            <a:chOff x="9448800" y="420688"/>
            <a:chExt cx="2362201" cy="779463"/>
          </a:xfrm>
        </p:grpSpPr>
        <p:sp>
          <p:nvSpPr>
            <p:cNvPr id="7" name="Freeform 5"/>
            <p:cNvSpPr>
              <a:spLocks/>
            </p:cNvSpPr>
            <p:nvPr/>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dirty="0"/>
            </a:p>
          </p:txBody>
        </p:sp>
        <p:sp>
          <p:nvSpPr>
            <p:cNvPr id="8" name="Freeform 6"/>
            <p:cNvSpPr>
              <a:spLocks noEditPoints="1"/>
            </p:cNvSpPr>
            <p:nvPr/>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dirty="0"/>
            </a:p>
          </p:txBody>
        </p:sp>
        <p:sp>
          <p:nvSpPr>
            <p:cNvPr id="10" name="Freeform 7"/>
            <p:cNvSpPr>
              <a:spLocks/>
            </p:cNvSpPr>
            <p:nvPr/>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dirty="0"/>
            </a:p>
          </p:txBody>
        </p:sp>
        <p:sp>
          <p:nvSpPr>
            <p:cNvPr id="11" name="Freeform 8"/>
            <p:cNvSpPr>
              <a:spLocks/>
            </p:cNvSpPr>
            <p:nvPr/>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dirty="0"/>
            </a:p>
          </p:txBody>
        </p:sp>
        <p:sp>
          <p:nvSpPr>
            <p:cNvPr id="12" name="Freeform 9"/>
            <p:cNvSpPr>
              <a:spLocks noEditPoints="1"/>
            </p:cNvSpPr>
            <p:nvPr/>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dirty="0"/>
            </a:p>
          </p:txBody>
        </p:sp>
        <p:sp>
          <p:nvSpPr>
            <p:cNvPr id="13" name="Freeform 10"/>
            <p:cNvSpPr>
              <a:spLocks/>
            </p:cNvSpPr>
            <p:nvPr/>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dirty="0"/>
            </a:p>
          </p:txBody>
        </p:sp>
        <p:sp>
          <p:nvSpPr>
            <p:cNvPr id="14" name="Freeform 11"/>
            <p:cNvSpPr>
              <a:spLocks noEditPoints="1"/>
            </p:cNvSpPr>
            <p:nvPr/>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dirty="0"/>
            </a:p>
          </p:txBody>
        </p:sp>
        <p:sp>
          <p:nvSpPr>
            <p:cNvPr id="15" name="Freeform 12"/>
            <p:cNvSpPr>
              <a:spLocks/>
            </p:cNvSpPr>
            <p:nvPr/>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dirty="0"/>
            </a:p>
          </p:txBody>
        </p:sp>
        <p:sp>
          <p:nvSpPr>
            <p:cNvPr id="16" name="Freeform 13"/>
            <p:cNvSpPr>
              <a:spLocks noEditPoints="1"/>
            </p:cNvSpPr>
            <p:nvPr/>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dirty="0"/>
            </a:p>
          </p:txBody>
        </p:sp>
        <p:sp>
          <p:nvSpPr>
            <p:cNvPr id="17" name="Freeform 14"/>
            <p:cNvSpPr>
              <a:spLocks noEditPoints="1"/>
            </p:cNvSpPr>
            <p:nvPr/>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dirty="0"/>
            </a:p>
          </p:txBody>
        </p:sp>
        <p:sp>
          <p:nvSpPr>
            <p:cNvPr id="18" name="Freeform 15"/>
            <p:cNvSpPr>
              <a:spLocks/>
            </p:cNvSpPr>
            <p:nvPr/>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dirty="0"/>
            </a:p>
          </p:txBody>
        </p:sp>
        <p:sp>
          <p:nvSpPr>
            <p:cNvPr id="19" name="Freeform 16"/>
            <p:cNvSpPr>
              <a:spLocks/>
            </p:cNvSpPr>
            <p:nvPr/>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dirty="0"/>
            </a:p>
          </p:txBody>
        </p:sp>
        <p:sp>
          <p:nvSpPr>
            <p:cNvPr id="20" name="Freeform 17"/>
            <p:cNvSpPr>
              <a:spLocks noEditPoints="1"/>
            </p:cNvSpPr>
            <p:nvPr/>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dirty="0"/>
            </a:p>
          </p:txBody>
        </p:sp>
        <p:sp>
          <p:nvSpPr>
            <p:cNvPr id="21" name="Freeform 18"/>
            <p:cNvSpPr>
              <a:spLocks/>
            </p:cNvSpPr>
            <p:nvPr/>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dirty="0"/>
            </a:p>
          </p:txBody>
        </p:sp>
        <p:sp>
          <p:nvSpPr>
            <p:cNvPr id="22" name="Freeform 19"/>
            <p:cNvSpPr>
              <a:spLocks/>
            </p:cNvSpPr>
            <p:nvPr/>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15820281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Logotype)">
    <p:spTree>
      <p:nvGrpSpPr>
        <p:cNvPr id="1" name=""/>
        <p:cNvGrpSpPr/>
        <p:nvPr/>
      </p:nvGrpSpPr>
      <p:grpSpPr>
        <a:xfrm>
          <a:off x="0" y="0"/>
          <a:ext cx="0" cy="0"/>
          <a:chOff x="0" y="0"/>
          <a:chExt cx="0" cy="0"/>
        </a:xfrm>
      </p:grpSpPr>
      <p:pic>
        <p:nvPicPr>
          <p:cNvPr id="22" name="図 21"/>
          <p:cNvPicPr>
            <a:picLocks noChangeAspect="1"/>
          </p:cNvPicPr>
          <p:nvPr userDrawn="1"/>
        </p:nvPicPr>
        <p:blipFill rotWithShape="1">
          <a:blip r:embed="rId2" cstate="screen">
            <a:extLst>
              <a:ext uri="{28A0092B-C50C-407E-A947-70E740481C1C}">
                <a14:useLocalDpi xmlns:a14="http://schemas.microsoft.com/office/drawing/2010/main"/>
              </a:ext>
            </a:extLst>
          </a:blip>
          <a:srcRect b="31419"/>
          <a:stretch/>
        </p:blipFill>
        <p:spPr>
          <a:xfrm>
            <a:off x="5" y="-1"/>
            <a:ext cx="12192119" cy="4714043"/>
          </a:xfrm>
          <a:prstGeom prst="rect">
            <a:avLst/>
          </a:prstGeom>
        </p:spPr>
      </p:pic>
      <p:sp>
        <p:nvSpPr>
          <p:cNvPr id="14" name="正方形/長方形 13"/>
          <p:cNvSpPr/>
          <p:nvPr userDrawn="1"/>
        </p:nvSpPr>
        <p:spPr>
          <a:xfrm>
            <a:off x="5" y="4714200"/>
            <a:ext cx="12192119"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latin typeface="HGPGothicE" charset="-128"/>
              <a:ea typeface="HGPGothicE" charset="-128"/>
            </a:endParaRPr>
          </a:p>
        </p:txBody>
      </p:sp>
      <p:pic>
        <p:nvPicPr>
          <p:cNvPr id="18" name="図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a:defRPr/>
            </a:pPr>
            <a:endParaRPr lang="en-US" sz="2400" dirty="0">
              <a:solidFill>
                <a:srgbClr val="404040"/>
              </a:solidFill>
              <a:latin typeface="HGPGothicE" charset="-128"/>
              <a:ea typeface="HGPGothicE" charset="-128"/>
            </a:endParaRPr>
          </a:p>
        </p:txBody>
      </p:sp>
      <p:sp>
        <p:nvSpPr>
          <p:cNvPr id="26" name="Text Placeholder 2"/>
          <p:cNvSpPr>
            <a:spLocks noGrp="1"/>
          </p:cNvSpPr>
          <p:nvPr>
            <p:ph type="body" idx="16" hasCustomPrompt="1"/>
          </p:nvPr>
        </p:nvSpPr>
        <p:spPr>
          <a:xfrm>
            <a:off x="3886200" y="4863641"/>
            <a:ext cx="7696200" cy="997200"/>
          </a:xfrm>
          <a:prstGeom prst="rect">
            <a:avLst/>
          </a:prstGeom>
          <a:effectLst/>
        </p:spPr>
        <p:txBody>
          <a:bodyPr anchor="ctr">
            <a:normAutofit/>
          </a:bodyPr>
          <a:lstStyle>
            <a:lvl1pPr marL="0" indent="0" fontAlgn="ctr">
              <a:spcBef>
                <a:spcPts val="0"/>
              </a:spcBef>
              <a:buNone/>
              <a:defRPr sz="20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dirty="0"/>
              <a:t>[Title]</a:t>
            </a:r>
            <a:endParaRPr lang="ja-JP" altLang="en-US" dirty="0"/>
          </a:p>
        </p:txBody>
      </p:sp>
      <p:sp>
        <p:nvSpPr>
          <p:cNvPr id="27" name="Text Placeholder 2"/>
          <p:cNvSpPr>
            <a:spLocks noGrp="1"/>
          </p:cNvSpPr>
          <p:nvPr>
            <p:ph type="body" idx="17" hasCustomPrompt="1"/>
          </p:nvPr>
        </p:nvSpPr>
        <p:spPr>
          <a:xfrm>
            <a:off x="3886200" y="5932849"/>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dirty="0"/>
              <a:t>&lt;</a:t>
            </a:r>
            <a:r>
              <a:rPr lang="en-US" altLang="ja-JP"/>
              <a:t>MM/DD/YYYY&gt;</a:t>
            </a:r>
            <a:br>
              <a:rPr lang="en-US" altLang="ja-JP"/>
            </a:br>
            <a:r>
              <a:rPr lang="en-US" altLang="ja-JP"/>
              <a:t>&lt;</a:t>
            </a:r>
            <a:r>
              <a:rPr lang="en-US" altLang="ja-JP" dirty="0"/>
              <a:t>NTT DATA </a:t>
            </a:r>
            <a:r>
              <a:rPr lang="en-US" altLang="ja-JP"/>
              <a:t>Corporation&gt;</a:t>
            </a:r>
            <a:br>
              <a:rPr lang="en-US" altLang="ja-JP"/>
            </a:br>
            <a:r>
              <a:rPr lang="en-US" altLang="ja-JP"/>
              <a:t>&lt;</a:t>
            </a:r>
            <a:r>
              <a:rPr lang="en-US" altLang="ja-JP" dirty="0"/>
              <a:t>XXXXXXXXXXXX&gt;</a:t>
            </a:r>
          </a:p>
        </p:txBody>
      </p:sp>
      <p:sp>
        <p:nvSpPr>
          <p:cNvPr id="10" name="TextBox 12"/>
          <p:cNvSpPr txBox="1"/>
          <p:nvPr userDrawn="1"/>
        </p:nvSpPr>
        <p:spPr>
          <a:xfrm>
            <a:off x="9829800" y="6597352"/>
            <a:ext cx="2219079" cy="123111"/>
          </a:xfrm>
          <a:prstGeom prst="rect">
            <a:avLst/>
          </a:prstGeom>
          <a:noFill/>
        </p:spPr>
        <p:txBody>
          <a:bodyPr wrap="square" tIns="0" bIns="0">
            <a:spAutoFit/>
          </a:bodyPr>
          <a:lstStyle/>
          <a:p>
            <a:pPr algn="r" defTabSz="609555">
              <a:defRPr/>
            </a:pPr>
            <a:r>
              <a:rPr kumimoji="0" lang="en-US" altLang="ja-JP" sz="800" dirty="0">
                <a:solidFill>
                  <a:srgbClr val="FFFFFF"/>
                </a:solidFill>
                <a:ea typeface="HGPGothicE" charset="-128"/>
                <a:cs typeface="Meiryo UI" pitchFamily="50" charset="-128"/>
              </a:rPr>
              <a:t>© 2023 NTT DATA, Inc. All rights reserved.</a:t>
            </a:r>
          </a:p>
        </p:txBody>
      </p:sp>
      <p:pic>
        <p:nvPicPr>
          <p:cNvPr id="13" name="Picture 12"/>
          <p:cNvPicPr>
            <a:picLocks noChangeAspect="1"/>
          </p:cNvPicPr>
          <p:nvPr userDrawn="1"/>
        </p:nvPicPr>
        <p:blipFill>
          <a:blip r:embed="rId4"/>
          <a:stretch>
            <a:fillRect/>
          </a:stretch>
        </p:blipFill>
        <p:spPr>
          <a:xfrm>
            <a:off x="9448800" y="421200"/>
            <a:ext cx="2362466" cy="781271"/>
          </a:xfrm>
          <a:prstGeom prst="rect">
            <a:avLst/>
          </a:prstGeom>
        </p:spPr>
      </p:pic>
    </p:spTree>
    <p:extLst>
      <p:ext uri="{BB962C8B-B14F-4D97-AF65-F5344CB8AC3E}">
        <p14:creationId xmlns:p14="http://schemas.microsoft.com/office/powerpoint/2010/main" val="2452307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B (Human Blue Logotype)">
    <p:spTree>
      <p:nvGrpSpPr>
        <p:cNvPr id="1" name=""/>
        <p:cNvGrpSpPr/>
        <p:nvPr/>
      </p:nvGrpSpPr>
      <p:grpSpPr>
        <a:xfrm>
          <a:off x="0" y="0"/>
          <a:ext cx="0" cy="0"/>
          <a:chOff x="0" y="0"/>
          <a:chExt cx="0" cy="0"/>
        </a:xfrm>
      </p:grpSpPr>
      <p:pic>
        <p:nvPicPr>
          <p:cNvPr id="22" name="図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4" y="381000"/>
            <a:ext cx="12188216" cy="4333043"/>
          </a:xfrm>
          <a:prstGeom prst="rect">
            <a:avLst/>
          </a:prstGeom>
        </p:spPr>
      </p:pic>
      <p:sp>
        <p:nvSpPr>
          <p:cNvPr id="25" name="正方形/長方形 24"/>
          <p:cNvSpPr/>
          <p:nvPr userDrawn="1"/>
        </p:nvSpPr>
        <p:spPr>
          <a:xfrm>
            <a:off x="0" y="4714043"/>
            <a:ext cx="12192119"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latin typeface="HGPGothicE" charset="-128"/>
              <a:ea typeface="HGPGothicE" charset="-128"/>
            </a:endParaRPr>
          </a:p>
        </p:txBody>
      </p:sp>
      <p:pic>
        <p:nvPicPr>
          <p:cNvPr id="26" name="図 2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a:defRPr/>
            </a:pPr>
            <a:endParaRPr lang="en-US" sz="2400" dirty="0">
              <a:solidFill>
                <a:srgbClr val="404040"/>
              </a:solidFill>
              <a:latin typeface="HGPGothicE" charset="-128"/>
              <a:ea typeface="HGPGothicE" charset="-128"/>
            </a:endParaRPr>
          </a:p>
        </p:txBody>
      </p:sp>
      <p:sp>
        <p:nvSpPr>
          <p:cNvPr id="13" name="Text Placeholder 2"/>
          <p:cNvSpPr>
            <a:spLocks noGrp="1"/>
          </p:cNvSpPr>
          <p:nvPr>
            <p:ph type="body" idx="16" hasCustomPrompt="1"/>
          </p:nvPr>
        </p:nvSpPr>
        <p:spPr>
          <a:xfrm>
            <a:off x="3886200" y="4869160"/>
            <a:ext cx="7696200" cy="997200"/>
          </a:xfrm>
          <a:prstGeom prst="rect">
            <a:avLst/>
          </a:prstGeom>
          <a:effectLst/>
        </p:spPr>
        <p:txBody>
          <a:bodyPr anchor="t">
            <a:normAutofit/>
          </a:bodyPr>
          <a:lstStyle>
            <a:lvl1pPr marL="0" indent="0" fontAlgn="ctr">
              <a:spcBef>
                <a:spcPts val="0"/>
              </a:spcBef>
              <a:buNone/>
              <a:defRPr sz="20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dirty="0"/>
              <a:t>[Title]</a:t>
            </a:r>
            <a:endParaRPr lang="ja-JP" altLang="en-US" dirty="0"/>
          </a:p>
        </p:txBody>
      </p:sp>
      <p:sp>
        <p:nvSpPr>
          <p:cNvPr id="17" name="Text Placeholder 2"/>
          <p:cNvSpPr>
            <a:spLocks noGrp="1"/>
          </p:cNvSpPr>
          <p:nvPr>
            <p:ph type="body" idx="17" hasCustomPrompt="1"/>
          </p:nvPr>
        </p:nvSpPr>
        <p:spPr>
          <a:xfrm>
            <a:off x="3886200" y="5938368"/>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dirty="0"/>
              <a:t>&lt;</a:t>
            </a:r>
            <a:r>
              <a:rPr lang="en-US" altLang="ja-JP"/>
              <a:t>MM/DD/YYYY&gt;</a:t>
            </a:r>
            <a:br>
              <a:rPr lang="en-US" altLang="ja-JP"/>
            </a:br>
            <a:r>
              <a:rPr lang="en-US" altLang="ja-JP"/>
              <a:t>&lt;</a:t>
            </a:r>
            <a:r>
              <a:rPr lang="en-US" altLang="ja-JP" dirty="0"/>
              <a:t>NTT DATA </a:t>
            </a:r>
            <a:r>
              <a:rPr lang="en-US" altLang="ja-JP"/>
              <a:t>Corporation&gt;</a:t>
            </a:r>
            <a:br>
              <a:rPr lang="en-US" altLang="ja-JP"/>
            </a:br>
            <a:r>
              <a:rPr lang="en-US" altLang="ja-JP"/>
              <a:t>&lt;</a:t>
            </a:r>
            <a:r>
              <a:rPr lang="en-US" altLang="ja-JP" dirty="0"/>
              <a:t>XXXXXXXXXXXX&gt;</a:t>
            </a:r>
          </a:p>
        </p:txBody>
      </p:sp>
      <p:grpSp>
        <p:nvGrpSpPr>
          <p:cNvPr id="2" name="Group 1"/>
          <p:cNvGrpSpPr/>
          <p:nvPr userDrawn="1"/>
        </p:nvGrpSpPr>
        <p:grpSpPr>
          <a:xfrm>
            <a:off x="9448800" y="420688"/>
            <a:ext cx="2362201" cy="779463"/>
            <a:chOff x="9448800" y="420688"/>
            <a:chExt cx="2362201" cy="779463"/>
          </a:xfrm>
        </p:grpSpPr>
        <p:sp>
          <p:nvSpPr>
            <p:cNvPr id="4" name="Freeform 5"/>
            <p:cNvSpPr>
              <a:spLocks/>
            </p:cNvSpPr>
            <p:nvPr userDrawn="1"/>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 name="Freeform 6"/>
            <p:cNvSpPr>
              <a:spLocks noEditPoints="1"/>
            </p:cNvSpPr>
            <p:nvPr userDrawn="1"/>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Freeform 7"/>
            <p:cNvSpPr>
              <a:spLocks/>
            </p:cNvSpPr>
            <p:nvPr userDrawn="1"/>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 name="Freeform 8"/>
            <p:cNvSpPr>
              <a:spLocks/>
            </p:cNvSpPr>
            <p:nvPr userDrawn="1"/>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 name="Freeform 9"/>
            <p:cNvSpPr>
              <a:spLocks noEditPoints="1"/>
            </p:cNvSpPr>
            <p:nvPr userDrawn="1"/>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Freeform 10"/>
            <p:cNvSpPr>
              <a:spLocks/>
            </p:cNvSpPr>
            <p:nvPr userDrawn="1"/>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 name="Freeform 11"/>
            <p:cNvSpPr>
              <a:spLocks noEditPoints="1"/>
            </p:cNvSpPr>
            <p:nvPr userDrawn="1"/>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 name="Freeform 12"/>
            <p:cNvSpPr>
              <a:spLocks/>
            </p:cNvSpPr>
            <p:nvPr userDrawn="1"/>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5" name="Freeform 13"/>
            <p:cNvSpPr>
              <a:spLocks noEditPoints="1"/>
            </p:cNvSpPr>
            <p:nvPr userDrawn="1"/>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8" name="Freeform 14"/>
            <p:cNvSpPr>
              <a:spLocks noEditPoints="1"/>
            </p:cNvSpPr>
            <p:nvPr userDrawn="1"/>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9" name="Freeform 15"/>
            <p:cNvSpPr>
              <a:spLocks/>
            </p:cNvSpPr>
            <p:nvPr userDrawn="1"/>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0" name="Freeform 16"/>
            <p:cNvSpPr>
              <a:spLocks/>
            </p:cNvSpPr>
            <p:nvPr userDrawn="1"/>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1" name="Freeform 17"/>
            <p:cNvSpPr>
              <a:spLocks noEditPoints="1"/>
            </p:cNvSpPr>
            <p:nvPr userDrawn="1"/>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 name="Freeform 18"/>
            <p:cNvSpPr>
              <a:spLocks/>
            </p:cNvSpPr>
            <p:nvPr userDrawn="1"/>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4" name="Freeform 19"/>
            <p:cNvSpPr>
              <a:spLocks/>
            </p:cNvSpPr>
            <p:nvPr userDrawn="1"/>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27" name="TextBox 12"/>
          <p:cNvSpPr txBox="1"/>
          <p:nvPr userDrawn="1"/>
        </p:nvSpPr>
        <p:spPr>
          <a:xfrm>
            <a:off x="9829800" y="6597352"/>
            <a:ext cx="2219079" cy="123111"/>
          </a:xfrm>
          <a:prstGeom prst="rect">
            <a:avLst/>
          </a:prstGeom>
          <a:noFill/>
        </p:spPr>
        <p:txBody>
          <a:bodyPr wrap="square" tIns="0" bIns="0">
            <a:spAutoFit/>
          </a:bodyPr>
          <a:lstStyle/>
          <a:p>
            <a:pPr algn="r" defTabSz="609555">
              <a:defRPr/>
            </a:pPr>
            <a:r>
              <a:rPr kumimoji="0" lang="en-US" altLang="ja-JP" sz="800" dirty="0">
                <a:solidFill>
                  <a:srgbClr val="FFFFFF"/>
                </a:solidFill>
                <a:ea typeface="HGPGothicE" charset="-128"/>
                <a:cs typeface="Meiryo UI" pitchFamily="50" charset="-128"/>
              </a:rPr>
              <a:t>© 2023 NTT DATA, Inc. All rights reserved.</a:t>
            </a:r>
          </a:p>
        </p:txBody>
      </p:sp>
    </p:spTree>
    <p:extLst>
      <p:ext uri="{BB962C8B-B14F-4D97-AF65-F5344CB8AC3E}">
        <p14:creationId xmlns:p14="http://schemas.microsoft.com/office/powerpoint/2010/main" val="16787751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Agenda Slide">
    <p:spTree>
      <p:nvGrpSpPr>
        <p:cNvPr id="1" name=""/>
        <p:cNvGrpSpPr/>
        <p:nvPr/>
      </p:nvGrpSpPr>
      <p:grpSpPr>
        <a:xfrm>
          <a:off x="0" y="0"/>
          <a:ext cx="0" cy="0"/>
          <a:chOff x="0" y="0"/>
          <a:chExt cx="0" cy="0"/>
        </a:xfrm>
      </p:grpSpPr>
      <p:sp>
        <p:nvSpPr>
          <p:cNvPr id="3" name="コンテンツ プレースホルダー 2"/>
          <p:cNvSpPr>
            <a:spLocks noGrp="1"/>
          </p:cNvSpPr>
          <p:nvPr>
            <p:ph idx="1" hasCustomPrompt="1"/>
          </p:nvPr>
        </p:nvSpPr>
        <p:spPr>
          <a:xfrm>
            <a:off x="2849316" y="1066800"/>
            <a:ext cx="8802689" cy="5098330"/>
          </a:xfrm>
          <a:prstGeom prst="rect">
            <a:avLst/>
          </a:prstGeom>
        </p:spPr>
        <p:txBody>
          <a:bodyPr lIns="183600" rIns="183600"/>
          <a:lstStyle>
            <a:lvl1pPr marL="0" indent="0" fontAlgn="ctr">
              <a:spcBef>
                <a:spcPts val="0"/>
              </a:spcBef>
              <a:spcAft>
                <a:spcPts val="0"/>
              </a:spcAft>
              <a:buFontTx/>
              <a:buNone/>
              <a:defRPr sz="2000" b="0" i="0" spc="10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dirty="0"/>
              <a:t>Click and enter text.</a:t>
            </a:r>
            <a:endParaRPr kumimoji="1" lang="ja-JP" altLang="en-US" dirty="0"/>
          </a:p>
        </p:txBody>
      </p:sp>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14"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dirty="0">
              <a:solidFill>
                <a:srgbClr val="404040"/>
              </a:solidFill>
              <a:ea typeface="HGPGothicE" charset="-128"/>
              <a:cs typeface="HGPGothicE" charset="-128"/>
            </a:endParaRPr>
          </a:p>
        </p:txBody>
      </p:sp>
      <p:sp>
        <p:nvSpPr>
          <p:cNvPr id="7" name="TextBox 12"/>
          <p:cNvSpPr txBox="1"/>
          <p:nvPr userDrawn="1"/>
        </p:nvSpPr>
        <p:spPr>
          <a:xfrm>
            <a:off x="9753600" y="6597352"/>
            <a:ext cx="2295279" cy="123111"/>
          </a:xfrm>
          <a:prstGeom prst="rect">
            <a:avLst/>
          </a:prstGeom>
          <a:noFill/>
        </p:spPr>
        <p:txBody>
          <a:bodyPr wrap="square" tIns="0" bIns="0">
            <a:spAutoFit/>
          </a:bodyPr>
          <a:lstStyle/>
          <a:p>
            <a:pPr algn="r" defTabSz="609555">
              <a:defRPr/>
            </a:pPr>
            <a:r>
              <a:rPr kumimoji="0" lang="en-US" altLang="ja-JP" sz="800" dirty="0">
                <a:solidFill>
                  <a:srgbClr val="404040"/>
                </a:solidFill>
                <a:ea typeface="HGPGothicE" charset="-128"/>
                <a:cs typeface="Meiryo UI" pitchFamily="50" charset="-128"/>
              </a:rPr>
              <a:t>© 2023 NTT DATA, Inc. All rights reserved.</a:t>
            </a:r>
          </a:p>
        </p:txBody>
      </p:sp>
      <p:sp>
        <p:nvSpPr>
          <p:cNvPr id="2"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7421478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ny Profile">
    <p:spTree>
      <p:nvGrpSpPr>
        <p:cNvPr id="1" name=""/>
        <p:cNvGrpSpPr/>
        <p:nvPr/>
      </p:nvGrpSpPr>
      <p:grpSpPr>
        <a:xfrm>
          <a:off x="0" y="0"/>
          <a:ext cx="0" cy="0"/>
          <a:chOff x="0" y="0"/>
          <a:chExt cx="0" cy="0"/>
        </a:xfrm>
      </p:grpSpPr>
      <p:sp>
        <p:nvSpPr>
          <p:cNvPr id="4" name="Rectangle 3"/>
          <p:cNvSpPr/>
          <p:nvPr userDrawn="1"/>
        </p:nvSpPr>
        <p:spPr bwMode="gray">
          <a:xfrm>
            <a:off x="4060824" y="1524000"/>
            <a:ext cx="4067176" cy="35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solidFill>
                <a:srgbClr val="FFFFFF"/>
              </a:solidFill>
            </a:endParaRPr>
          </a:p>
        </p:txBody>
      </p:sp>
      <p:sp>
        <p:nvSpPr>
          <p:cNvPr id="5" name="Picture Placeholder 7"/>
          <p:cNvSpPr>
            <a:spLocks noGrp="1"/>
          </p:cNvSpPr>
          <p:nvPr>
            <p:ph type="pic" sz="quarter" idx="13"/>
          </p:nvPr>
        </p:nvSpPr>
        <p:spPr>
          <a:xfrm>
            <a:off x="0" y="1524000"/>
            <a:ext cx="4060825" cy="3556000"/>
          </a:xfrm>
          <a:prstGeom prst="rect">
            <a:avLst/>
          </a:prstGeom>
        </p:spPr>
        <p:txBody>
          <a:bodyPr tIns="457200"/>
          <a:lstStyle>
            <a:lvl1pPr marL="0" indent="0" algn="ctr">
              <a:buNone/>
              <a:defRPr sz="2000"/>
            </a:lvl1pPr>
          </a:lstStyle>
          <a:p>
            <a:r>
              <a:rPr lang="en-US"/>
              <a:t>Click icon to add picture</a:t>
            </a:r>
            <a:endParaRPr dirty="0"/>
          </a:p>
        </p:txBody>
      </p:sp>
      <p:sp>
        <p:nvSpPr>
          <p:cNvPr id="6" name="Picture Placeholder 7"/>
          <p:cNvSpPr>
            <a:spLocks noGrp="1"/>
          </p:cNvSpPr>
          <p:nvPr>
            <p:ph type="pic" sz="quarter" idx="14"/>
          </p:nvPr>
        </p:nvSpPr>
        <p:spPr>
          <a:xfrm>
            <a:off x="8128000" y="15240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7" name="Text Placeholder 10"/>
          <p:cNvSpPr>
            <a:spLocks noGrp="1"/>
          </p:cNvSpPr>
          <p:nvPr>
            <p:ph type="body" sz="quarter" idx="15" hasCustomPrompt="1"/>
          </p:nvPr>
        </p:nvSpPr>
        <p:spPr bwMode="white">
          <a:xfrm>
            <a:off x="4265612" y="2961822"/>
            <a:ext cx="3657600" cy="752020"/>
          </a:xfrm>
          <a:prstGeom prst="rect">
            <a:avLst/>
          </a:prstGeom>
        </p:spPr>
        <p:txBody>
          <a:bodyPr anchor="t">
            <a:normAutofit/>
          </a:bodyPr>
          <a:lstStyle>
            <a:lvl1pPr marL="0" indent="0" algn="ctr">
              <a:spcBef>
                <a:spcPts val="0"/>
              </a:spcBef>
              <a:buNone/>
              <a:defRPr sz="2400" b="1">
                <a:solidFill>
                  <a:srgbClr val="FFFFFF"/>
                </a:solidFill>
              </a:defRPr>
            </a:lvl1pPr>
            <a:lvl2pPr marL="0" indent="0" algn="ctr">
              <a:spcBef>
                <a:spcPts val="0"/>
              </a:spcBef>
              <a:buNone/>
              <a:defRPr sz="2400" b="1">
                <a:solidFill>
                  <a:srgbClr val="FFFFFF"/>
                </a:solidFill>
              </a:defRPr>
            </a:lvl2pPr>
            <a:lvl3pPr marL="0" indent="0" algn="ctr">
              <a:spcBef>
                <a:spcPts val="0"/>
              </a:spcBef>
              <a:buNone/>
              <a:defRPr sz="2400" b="1">
                <a:solidFill>
                  <a:srgbClr val="FFFFFF"/>
                </a:solidFill>
              </a:defRPr>
            </a:lvl3pPr>
            <a:lvl4pPr marL="0" indent="0" algn="ctr">
              <a:spcBef>
                <a:spcPts val="0"/>
              </a:spcBef>
              <a:buNone/>
              <a:defRPr sz="2400" b="1">
                <a:solidFill>
                  <a:srgbClr val="FFFFFF"/>
                </a:solidFill>
              </a:defRPr>
            </a:lvl4pPr>
            <a:lvl5pPr marL="0" indent="0" algn="ctr">
              <a:spcBef>
                <a:spcPts val="0"/>
              </a:spcBef>
              <a:buNone/>
              <a:defRPr sz="2400" b="1">
                <a:solidFill>
                  <a:srgbClr val="FFFFFF"/>
                </a:solidFill>
              </a:defRPr>
            </a:lvl5pPr>
            <a:lvl6pPr marL="0" indent="0" algn="ctr">
              <a:spcBef>
                <a:spcPts val="0"/>
              </a:spcBef>
              <a:buNone/>
              <a:defRPr sz="2400" b="1">
                <a:solidFill>
                  <a:srgbClr val="FFFFFF"/>
                </a:solidFill>
              </a:defRPr>
            </a:lvl6pPr>
            <a:lvl7pPr marL="0" indent="0" algn="ctr">
              <a:spcBef>
                <a:spcPts val="0"/>
              </a:spcBef>
              <a:buNone/>
              <a:defRPr sz="2400" b="1">
                <a:solidFill>
                  <a:srgbClr val="FFFFFF"/>
                </a:solidFill>
              </a:defRPr>
            </a:lvl7pPr>
            <a:lvl8pPr marL="0" indent="0" algn="ctr">
              <a:spcBef>
                <a:spcPts val="0"/>
              </a:spcBef>
              <a:buNone/>
              <a:defRPr sz="2400" b="1">
                <a:solidFill>
                  <a:srgbClr val="FFFFFF"/>
                </a:solidFill>
              </a:defRPr>
            </a:lvl8pPr>
            <a:lvl9pPr marL="0" indent="0" algn="ctr">
              <a:spcBef>
                <a:spcPts val="0"/>
              </a:spcBef>
              <a:buNone/>
              <a:defRPr sz="2400" b="1">
                <a:solidFill>
                  <a:srgbClr val="FFFFFF"/>
                </a:solidFill>
              </a:defRPr>
            </a:lvl9pPr>
          </a:lstStyle>
          <a:p>
            <a:pPr lvl="0"/>
            <a:r>
              <a:t>Click to add heading</a:t>
            </a:r>
          </a:p>
        </p:txBody>
      </p:sp>
      <p:sp>
        <p:nvSpPr>
          <p:cNvPr id="8" name="Text Placeholder 10"/>
          <p:cNvSpPr>
            <a:spLocks noGrp="1"/>
          </p:cNvSpPr>
          <p:nvPr>
            <p:ph type="body" sz="quarter" idx="16"/>
          </p:nvPr>
        </p:nvSpPr>
        <p:spPr bwMode="white">
          <a:xfrm>
            <a:off x="4265612" y="3810000"/>
            <a:ext cx="3657600" cy="726620"/>
          </a:xfrm>
          <a:prstGeom prst="rect">
            <a:avLst/>
          </a:prstGeom>
        </p:spPr>
        <p:txBody>
          <a:bodyPr>
            <a:noAutofit/>
          </a:bodyPr>
          <a:lstStyle>
            <a:lvl1pPr marL="0" indent="0" algn="ctr">
              <a:spcBef>
                <a:spcPts val="0"/>
              </a:spcBef>
              <a:buNone/>
              <a:defRPr sz="1600" b="0">
                <a:solidFill>
                  <a:srgbClr val="FFFFFF"/>
                </a:solidFill>
              </a:defRPr>
            </a:lvl1pPr>
            <a:lvl2pPr marL="0" indent="0" algn="ctr">
              <a:spcBef>
                <a:spcPts val="0"/>
              </a:spcBef>
              <a:buNone/>
              <a:defRPr sz="1600" b="0">
                <a:solidFill>
                  <a:srgbClr val="FFFFFF"/>
                </a:solidFill>
              </a:defRPr>
            </a:lvl2pPr>
            <a:lvl3pPr marL="0" indent="0" algn="ctr">
              <a:spcBef>
                <a:spcPts val="0"/>
              </a:spcBef>
              <a:buNone/>
              <a:defRPr sz="1600" b="0">
                <a:solidFill>
                  <a:srgbClr val="FFFFFF"/>
                </a:solidFill>
              </a:defRPr>
            </a:lvl3pPr>
            <a:lvl4pPr marL="0" indent="0" algn="ctr">
              <a:spcBef>
                <a:spcPts val="0"/>
              </a:spcBef>
              <a:buNone/>
              <a:defRPr sz="1600" b="0">
                <a:solidFill>
                  <a:srgbClr val="FFFFFF"/>
                </a:solidFill>
              </a:defRPr>
            </a:lvl4pPr>
            <a:lvl5pPr marL="0" indent="0" algn="ctr">
              <a:spcBef>
                <a:spcPts val="0"/>
              </a:spcBef>
              <a:buNone/>
              <a:defRPr sz="1600" b="0">
                <a:solidFill>
                  <a:srgbClr val="FFFFFF"/>
                </a:solidFill>
              </a:defRPr>
            </a:lvl5pPr>
            <a:lvl6pPr marL="0" indent="0" algn="ctr">
              <a:spcBef>
                <a:spcPts val="0"/>
              </a:spcBef>
              <a:buNone/>
              <a:defRPr sz="1600" b="0">
                <a:solidFill>
                  <a:srgbClr val="FFFFFF"/>
                </a:solidFill>
              </a:defRPr>
            </a:lvl6pPr>
            <a:lvl7pPr marL="0" indent="0" algn="ctr">
              <a:spcBef>
                <a:spcPts val="0"/>
              </a:spcBef>
              <a:buNone/>
              <a:defRPr sz="1600" b="0">
                <a:solidFill>
                  <a:srgbClr val="FFFFFF"/>
                </a:solidFill>
              </a:defRPr>
            </a:lvl7pPr>
            <a:lvl8pPr marL="0" indent="0" algn="ctr">
              <a:spcBef>
                <a:spcPts val="0"/>
              </a:spcBef>
              <a:buNone/>
              <a:defRPr sz="1600" b="0">
                <a:solidFill>
                  <a:srgbClr val="FFFFFF"/>
                </a:solidFill>
              </a:defRPr>
            </a:lvl8pPr>
            <a:lvl9pPr marL="0" indent="0" algn="ctr">
              <a:spcBef>
                <a:spcPts val="0"/>
              </a:spcBef>
              <a:buNone/>
              <a:defRPr sz="1600" b="0">
                <a:solidFill>
                  <a:srgbClr val="FFFFFF"/>
                </a:solidFill>
              </a:defRPr>
            </a:lvl9pPr>
          </a:lstStyle>
          <a:p>
            <a:pPr lvl="0"/>
            <a:r>
              <a:rPr lang="en-US"/>
              <a:t>Click to edit Master text styles</a:t>
            </a:r>
          </a:p>
        </p:txBody>
      </p:sp>
      <p:sp>
        <p:nvSpPr>
          <p:cNvPr id="11"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2052958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A231-5EDC-C1A1-4ABB-BC6DA52F4EC1}"/>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DC224402-4AF5-E408-D3B7-C91183711897}"/>
              </a:ext>
            </a:extLst>
          </p:cNvPr>
          <p:cNvSpPr>
            <a:spLocks noGrp="1"/>
          </p:cNvSpPr>
          <p:nvPr>
            <p:ph type="dt" sz="half" idx="10"/>
          </p:nvPr>
        </p:nvSpPr>
        <p:spPr/>
        <p:txBody>
          <a:bodyPr/>
          <a:lstStyle/>
          <a:p>
            <a:r>
              <a:rPr lang="en-US" dirty="0"/>
              <a:t>April 2024</a:t>
            </a:r>
          </a:p>
        </p:txBody>
      </p:sp>
      <p:sp>
        <p:nvSpPr>
          <p:cNvPr id="4" name="Footer Placeholder 3">
            <a:extLst>
              <a:ext uri="{FF2B5EF4-FFF2-40B4-BE49-F238E27FC236}">
                <a16:creationId xmlns:a16="http://schemas.microsoft.com/office/drawing/2014/main" id="{DEDB1DA6-2C96-66B0-2A4C-85DA50585493}"/>
              </a:ext>
            </a:extLst>
          </p:cNvPr>
          <p:cNvSpPr>
            <a:spLocks noGrp="1"/>
          </p:cNvSpPr>
          <p:nvPr>
            <p:ph type="ftr" sz="quarter" idx="11"/>
          </p:nvPr>
        </p:nvSpPr>
        <p:spPr/>
        <p:txBody>
          <a:bodyPr/>
          <a:lstStyle/>
          <a:p>
            <a:r>
              <a:rPr lang="en-US" dirty="0"/>
              <a:t>© 2024 NTT DATA, Inc.</a:t>
            </a:r>
          </a:p>
        </p:txBody>
      </p:sp>
      <p:sp>
        <p:nvSpPr>
          <p:cNvPr id="5" name="Slide Number Placeholder 4">
            <a:extLst>
              <a:ext uri="{FF2B5EF4-FFF2-40B4-BE49-F238E27FC236}">
                <a16:creationId xmlns:a16="http://schemas.microsoft.com/office/drawing/2014/main" id="{E2979F26-3C27-4303-6B8D-77E75E532965}"/>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
        <p:nvSpPr>
          <p:cNvPr id="7" name="Content Placeholder 6">
            <a:extLst>
              <a:ext uri="{FF2B5EF4-FFF2-40B4-BE49-F238E27FC236}">
                <a16:creationId xmlns:a16="http://schemas.microsoft.com/office/drawing/2014/main" id="{2D21A092-B787-801E-8664-20954CF6809B}"/>
              </a:ext>
            </a:extLst>
          </p:cNvPr>
          <p:cNvSpPr>
            <a:spLocks noGrp="1"/>
          </p:cNvSpPr>
          <p:nvPr>
            <p:ph sz="quarter" idx="13"/>
          </p:nvPr>
        </p:nvSpPr>
        <p:spPr>
          <a:xfrm>
            <a:off x="381000" y="1371600"/>
            <a:ext cx="1143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82854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200" baseline="0">
                <a:solidFill>
                  <a:srgbClr val="FFFFFF"/>
                </a:solidFill>
                <a:latin typeface="+mj-lt"/>
              </a:defRPr>
            </a:lvl1pPr>
          </a:lstStyle>
          <a:p>
            <a:r>
              <a:rPr kumimoji="1" lang="en-US" altLang="ja-JP" dirty="0"/>
              <a:t>[Middle Title Page]</a:t>
            </a:r>
            <a:endParaRPr kumimoji="1" lang="ja-JP" altLang="en-US" dirty="0"/>
          </a:p>
        </p:txBody>
      </p:sp>
      <p:sp>
        <p:nvSpPr>
          <p:cNvPr id="8" name="TextBox 12"/>
          <p:cNvSpPr txBox="1"/>
          <p:nvPr userDrawn="1"/>
        </p:nvSpPr>
        <p:spPr>
          <a:xfrm>
            <a:off x="231285" y="6593330"/>
            <a:ext cx="2359515" cy="123111"/>
          </a:xfrm>
          <a:prstGeom prst="rect">
            <a:avLst/>
          </a:prstGeom>
          <a:noFill/>
        </p:spPr>
        <p:txBody>
          <a:bodyPr wrap="square" tIns="0" bIns="0">
            <a:spAutoFit/>
          </a:bodyPr>
          <a:lstStyle/>
          <a:p>
            <a:pPr defTabSz="609555">
              <a:defRPr/>
            </a:pPr>
            <a:r>
              <a:rPr kumimoji="0" lang="en-US" altLang="ja-JP" sz="800" dirty="0">
                <a:solidFill>
                  <a:srgbClr val="FFFFFF"/>
                </a:solidFill>
                <a:ea typeface="HGPGothicE" charset="-128"/>
                <a:cs typeface="Meiryo UI" pitchFamily="50" charset="-128"/>
              </a:rPr>
              <a:t>© 2023 NTT DATA, Inc. All rights reserved.</a:t>
            </a:r>
          </a:p>
        </p:txBody>
      </p:sp>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dirty="0">
              <a:solidFill>
                <a:srgbClr val="FFFFFF"/>
              </a:solidFill>
              <a:ea typeface="HGPGothicE" charset="-128"/>
              <a:cs typeface="HGPGothicE" charset="-128"/>
            </a:endParaRPr>
          </a:p>
        </p:txBody>
      </p:sp>
    </p:spTree>
    <p:extLst>
      <p:ext uri="{BB962C8B-B14F-4D97-AF65-F5344CB8AC3E}">
        <p14:creationId xmlns:p14="http://schemas.microsoft.com/office/powerpoint/2010/main" val="4454595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22977209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39609331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Bar and Content">
    <p:spTree>
      <p:nvGrpSpPr>
        <p:cNvPr id="1" name=""/>
        <p:cNvGrpSpPr/>
        <p:nvPr/>
      </p:nvGrpSpPr>
      <p:grpSpPr>
        <a:xfrm>
          <a:off x="0" y="0"/>
          <a:ext cx="0" cy="0"/>
          <a:chOff x="0" y="0"/>
          <a:chExt cx="0" cy="0"/>
        </a:xfrm>
      </p:grpSpPr>
      <p:sp>
        <p:nvSpPr>
          <p:cNvPr id="4"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dirty="0">
              <a:solidFill>
                <a:srgbClr val="FFFFFF"/>
              </a:solidFill>
            </a:endParaRPr>
          </a:p>
        </p:txBody>
      </p:sp>
      <p:sp>
        <p:nvSpPr>
          <p:cNvPr id="7"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bg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3456426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dirty="0"/>
              <a:t>Click to add subtitle</a:t>
            </a: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14631959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Content Placeholder 2"/>
          <p:cNvSpPr>
            <a:spLocks noGrp="1"/>
          </p:cNvSpPr>
          <p:nvPr>
            <p:ph idx="1"/>
          </p:nvPr>
        </p:nvSpPr>
        <p:spPr>
          <a:xfrm>
            <a:off x="609441" y="1600200"/>
            <a:ext cx="10969943" cy="4572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17384488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cxnSp>
        <p:nvCxnSpPr>
          <p:cNvPr id="6" name="Straight Connector 5"/>
          <p:cNvCxnSpPr/>
          <p:nvPr userDrawn="1"/>
        </p:nvCxnSpPr>
        <p:spPr>
          <a:xfrm>
            <a:off x="6094413"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idx="1"/>
          </p:nvPr>
        </p:nvSpPr>
        <p:spPr>
          <a:xfrm>
            <a:off x="609441" y="1066800"/>
            <a:ext cx="5257959"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9" name="Content Placeholder 2"/>
          <p:cNvSpPr>
            <a:spLocks noGrp="1"/>
          </p:cNvSpPr>
          <p:nvPr>
            <p:ph idx="11"/>
          </p:nvPr>
        </p:nvSpPr>
        <p:spPr>
          <a:xfrm>
            <a:off x="6321427" y="1066800"/>
            <a:ext cx="5257959"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0"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32231626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6" name="Straight Connector 5"/>
          <p:cNvCxnSpPr/>
          <p:nvPr userDrawn="1"/>
        </p:nvCxnSpPr>
        <p:spPr>
          <a:xfrm>
            <a:off x="6094413"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idx="12"/>
          </p:nvPr>
        </p:nvSpPr>
        <p:spPr>
          <a:xfrm>
            <a:off x="609441"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p:cNvSpPr>
            <a:spLocks noGrp="1"/>
          </p:cNvSpPr>
          <p:nvPr>
            <p:ph type="body" sz="quarter" idx="3"/>
          </p:nvPr>
        </p:nvSpPr>
        <p:spPr>
          <a:xfrm>
            <a:off x="6338189"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2"/>
          <p:cNvSpPr>
            <a:spLocks noGrp="1"/>
          </p:cNvSpPr>
          <p:nvPr>
            <p:ph idx="1"/>
          </p:nvPr>
        </p:nvSpPr>
        <p:spPr>
          <a:xfrm>
            <a:off x="609441" y="1981200"/>
            <a:ext cx="5257959" cy="4191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 name="Content Placeholder 2"/>
          <p:cNvSpPr>
            <a:spLocks noGrp="1"/>
          </p:cNvSpPr>
          <p:nvPr>
            <p:ph idx="11"/>
          </p:nvPr>
        </p:nvSpPr>
        <p:spPr>
          <a:xfrm>
            <a:off x="6321427" y="1981200"/>
            <a:ext cx="5257959" cy="4191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2"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35009974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26375"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cxnSp>
        <p:nvCxnSpPr>
          <p:cNvPr id="6" name="Straight Connector 5"/>
          <p:cNvCxnSpPr/>
          <p:nvPr userDrawn="1"/>
        </p:nvCxnSpPr>
        <p:spPr>
          <a:xfrm>
            <a:off x="419926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idx="11"/>
          </p:nvPr>
        </p:nvSpPr>
        <p:spPr>
          <a:xfrm>
            <a:off x="4436454"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Content Placeholder 2"/>
          <p:cNvSpPr>
            <a:spLocks noGrp="1"/>
          </p:cNvSpPr>
          <p:nvPr>
            <p:ph idx="12"/>
          </p:nvPr>
        </p:nvSpPr>
        <p:spPr>
          <a:xfrm>
            <a:off x="8246533"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cxnSp>
        <p:nvCxnSpPr>
          <p:cNvPr id="13" name="Straight Connector 12"/>
          <p:cNvCxnSpPr/>
          <p:nvPr userDrawn="1"/>
        </p:nvCxnSpPr>
        <p:spPr>
          <a:xfrm>
            <a:off x="8009347"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39021050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3 Horizontal Content">
    <p:spTree>
      <p:nvGrpSpPr>
        <p:cNvPr id="1" name=""/>
        <p:cNvGrpSpPr/>
        <p:nvPr/>
      </p:nvGrpSpPr>
      <p:grpSpPr>
        <a:xfrm>
          <a:off x="0" y="0"/>
          <a:ext cx="0" cy="0"/>
          <a:chOff x="0" y="0"/>
          <a:chExt cx="0" cy="0"/>
        </a:xfrm>
      </p:grpSpPr>
      <p:cxnSp>
        <p:nvCxnSpPr>
          <p:cNvPr id="3" name="Straight Connector 2"/>
          <p:cNvCxnSpPr/>
          <p:nvPr userDrawn="1"/>
        </p:nvCxnSpPr>
        <p:spPr>
          <a:xfrm>
            <a:off x="608013" y="2743200"/>
            <a:ext cx="10972800" cy="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608013" y="4368800"/>
            <a:ext cx="10972800" cy="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Content Placeholder 2"/>
          <p:cNvSpPr>
            <a:spLocks noGrp="1"/>
          </p:cNvSpPr>
          <p:nvPr>
            <p:ph sz="half" idx="1"/>
          </p:nvPr>
        </p:nvSpPr>
        <p:spPr>
          <a:xfrm>
            <a:off x="609441" y="1219200"/>
            <a:ext cx="10968354" cy="1377948"/>
          </a:xfrm>
          <a:prstGeom prst="rect">
            <a:avLst/>
          </a:prstGeom>
        </p:spPr>
        <p:txBody>
          <a:bodyPr anchor="ctr"/>
          <a:lstStyle>
            <a:lvl1pPr algn="l" defTabSz="914400" rtl="0" eaLnBrk="1" latinLnBrk="0" hangingPunct="1">
              <a:lnSpc>
                <a:spcPct val="90000"/>
              </a:lnSpc>
              <a:spcBef>
                <a:spcPts val="1000"/>
              </a:spcBef>
              <a:buClr>
                <a:schemeClr val="accent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accent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accent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7" name="Content Placeholder 2"/>
          <p:cNvSpPr>
            <a:spLocks noGrp="1"/>
          </p:cNvSpPr>
          <p:nvPr>
            <p:ph sz="half" idx="13"/>
          </p:nvPr>
        </p:nvSpPr>
        <p:spPr>
          <a:xfrm>
            <a:off x="609441" y="2857499"/>
            <a:ext cx="10968354" cy="1377948"/>
          </a:xfrm>
          <a:prstGeom prst="rect">
            <a:avLst/>
          </a:prstGeom>
        </p:spPr>
        <p:txBody>
          <a:bodyPr anchor="ctr"/>
          <a:lstStyle>
            <a:lvl1pPr algn="l" defTabSz="914400" rtl="0" eaLnBrk="1" latinLnBrk="0" hangingPunct="1">
              <a:lnSpc>
                <a:spcPct val="90000"/>
              </a:lnSpc>
              <a:spcBef>
                <a:spcPts val="1000"/>
              </a:spcBef>
              <a:buClr>
                <a:schemeClr val="accent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accent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accent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8" name="Content Placeholder 2"/>
          <p:cNvSpPr>
            <a:spLocks noGrp="1"/>
          </p:cNvSpPr>
          <p:nvPr>
            <p:ph sz="half" idx="14"/>
          </p:nvPr>
        </p:nvSpPr>
        <p:spPr>
          <a:xfrm>
            <a:off x="609441" y="4495797"/>
            <a:ext cx="10968354" cy="1377948"/>
          </a:xfrm>
          <a:prstGeom prst="rect">
            <a:avLst/>
          </a:prstGeom>
        </p:spPr>
        <p:txBody>
          <a:bodyPr anchor="ctr"/>
          <a:lstStyle>
            <a:lvl1pPr algn="l" defTabSz="914400" rtl="0" eaLnBrk="1" latinLnBrk="0" hangingPunct="1">
              <a:lnSpc>
                <a:spcPct val="90000"/>
              </a:lnSpc>
              <a:spcBef>
                <a:spcPts val="1000"/>
              </a:spcBef>
              <a:buClr>
                <a:schemeClr val="accent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accent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accent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9"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134304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9224E-6D9A-F20A-E95C-3BD86FD1C342}"/>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dirty="0"/>
              <a:t>Click to edit Master title style</a:t>
            </a:r>
          </a:p>
        </p:txBody>
      </p:sp>
      <p:sp>
        <p:nvSpPr>
          <p:cNvPr id="3" name="Date Placeholder 2">
            <a:extLst>
              <a:ext uri="{FF2B5EF4-FFF2-40B4-BE49-F238E27FC236}">
                <a16:creationId xmlns:a16="http://schemas.microsoft.com/office/drawing/2014/main" id="{55D3C075-3634-BEB1-AB31-623AD293F0B4}"/>
              </a:ext>
            </a:extLst>
          </p:cNvPr>
          <p:cNvSpPr>
            <a:spLocks noGrp="1"/>
          </p:cNvSpPr>
          <p:nvPr>
            <p:ph type="dt" sz="half" idx="10"/>
          </p:nvPr>
        </p:nvSpPr>
        <p:spPr/>
        <p:txBody>
          <a:bodyPr/>
          <a:lstStyle/>
          <a:p>
            <a:r>
              <a:rPr lang="en-US" dirty="0"/>
              <a:t>January 2024</a:t>
            </a:r>
          </a:p>
        </p:txBody>
      </p:sp>
      <p:sp>
        <p:nvSpPr>
          <p:cNvPr id="4" name="Footer Placeholder 3">
            <a:extLst>
              <a:ext uri="{FF2B5EF4-FFF2-40B4-BE49-F238E27FC236}">
                <a16:creationId xmlns:a16="http://schemas.microsoft.com/office/drawing/2014/main" id="{45657D48-2016-6562-8C30-A2CF18ED1733}"/>
              </a:ext>
            </a:extLst>
          </p:cNvPr>
          <p:cNvSpPr>
            <a:spLocks noGrp="1"/>
          </p:cNvSpPr>
          <p:nvPr>
            <p:ph type="ftr" sz="quarter" idx="11"/>
          </p:nvPr>
        </p:nvSpPr>
        <p:spPr/>
        <p:txBody>
          <a:bodyPr/>
          <a:lstStyle/>
          <a:p>
            <a:r>
              <a:rPr lang="en-US" dirty="0"/>
              <a:t>© 2024 NTT DATA, Inc.</a:t>
            </a:r>
          </a:p>
        </p:txBody>
      </p:sp>
      <p:sp>
        <p:nvSpPr>
          <p:cNvPr id="5" name="Slide Number Placeholder 4">
            <a:extLst>
              <a:ext uri="{FF2B5EF4-FFF2-40B4-BE49-F238E27FC236}">
                <a16:creationId xmlns:a16="http://schemas.microsoft.com/office/drawing/2014/main" id="{851B9585-B814-96B8-821F-CFBD1EE522B1}"/>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Tree>
    <p:extLst>
      <p:ext uri="{BB962C8B-B14F-4D97-AF65-F5344CB8AC3E}">
        <p14:creationId xmlns:p14="http://schemas.microsoft.com/office/powerpoint/2010/main" val="1233937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se Study Slide">
    <p:spTree>
      <p:nvGrpSpPr>
        <p:cNvPr id="1" name=""/>
        <p:cNvGrpSpPr/>
        <p:nvPr/>
      </p:nvGrpSpPr>
      <p:grpSpPr>
        <a:xfrm>
          <a:off x="0" y="0"/>
          <a:ext cx="0" cy="0"/>
          <a:chOff x="0" y="0"/>
          <a:chExt cx="0" cy="0"/>
        </a:xfrm>
      </p:grpSpPr>
      <p:sp>
        <p:nvSpPr>
          <p:cNvPr id="18" name="Picture Placeholder 17"/>
          <p:cNvSpPr>
            <a:spLocks noGrp="1"/>
          </p:cNvSpPr>
          <p:nvPr>
            <p:ph type="pic" sz="quarter" idx="11" hasCustomPrompt="1"/>
          </p:nvPr>
        </p:nvSpPr>
        <p:spPr>
          <a:xfrm>
            <a:off x="0" y="0"/>
            <a:ext cx="6096000" cy="6432550"/>
          </a:xfrm>
          <a:prstGeom prst="rect">
            <a:avLst/>
          </a:prstGeom>
        </p:spPr>
        <p:txBody>
          <a:bodyPr anchor="ctr"/>
          <a:lstStyle>
            <a:lvl1pPr marL="0" indent="0" algn="ctr">
              <a:buNone/>
              <a:defRPr sz="2400"/>
            </a:lvl1pPr>
          </a:lstStyle>
          <a:p>
            <a:r>
              <a:rPr lang="en-US" dirty="0"/>
              <a:t>Client Photo</a:t>
            </a:r>
          </a:p>
        </p:txBody>
      </p:sp>
      <p:sp>
        <p:nvSpPr>
          <p:cNvPr id="12" name="Title 1"/>
          <p:cNvSpPr>
            <a:spLocks noGrp="1"/>
          </p:cNvSpPr>
          <p:nvPr>
            <p:ph type="title" hasCustomPrompt="1"/>
          </p:nvPr>
        </p:nvSpPr>
        <p:spPr>
          <a:xfrm>
            <a:off x="6400800" y="0"/>
            <a:ext cx="3352800" cy="1600200"/>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[Title]</a:t>
            </a:r>
          </a:p>
        </p:txBody>
      </p:sp>
      <p:sp>
        <p:nvSpPr>
          <p:cNvPr id="14" name="Picture Placeholder 13"/>
          <p:cNvSpPr>
            <a:spLocks noGrp="1"/>
          </p:cNvSpPr>
          <p:nvPr>
            <p:ph type="pic" sz="quarter" idx="10" hasCustomPrompt="1"/>
          </p:nvPr>
        </p:nvSpPr>
        <p:spPr>
          <a:xfrm>
            <a:off x="9982200" y="457200"/>
            <a:ext cx="1905000" cy="762000"/>
          </a:xfrm>
          <a:prstGeom prst="rect">
            <a:avLst/>
          </a:prstGeom>
        </p:spPr>
        <p:txBody>
          <a:bodyPr anchor="ctr"/>
          <a:lstStyle>
            <a:lvl1pPr marL="0" indent="0" algn="ctr">
              <a:buNone/>
              <a:defRPr sz="1000"/>
            </a:lvl1pPr>
          </a:lstStyle>
          <a:p>
            <a:r>
              <a:rPr lang="en-US" dirty="0"/>
              <a:t>Client Logo if applicable</a:t>
            </a:r>
          </a:p>
        </p:txBody>
      </p:sp>
    </p:spTree>
    <p:extLst>
      <p:ext uri="{BB962C8B-B14F-4D97-AF65-F5344CB8AC3E}">
        <p14:creationId xmlns:p14="http://schemas.microsoft.com/office/powerpoint/2010/main" val="36865881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sultant Profile">
    <p:spTree>
      <p:nvGrpSpPr>
        <p:cNvPr id="1" name=""/>
        <p:cNvGrpSpPr/>
        <p:nvPr/>
      </p:nvGrpSpPr>
      <p:grpSpPr>
        <a:xfrm>
          <a:off x="0" y="0"/>
          <a:ext cx="0" cy="0"/>
          <a:chOff x="0" y="0"/>
          <a:chExt cx="0" cy="0"/>
        </a:xfrm>
      </p:grpSpPr>
      <p:sp>
        <p:nvSpPr>
          <p:cNvPr id="13" name="Text Placeholder 2"/>
          <p:cNvSpPr>
            <a:spLocks noGrp="1"/>
          </p:cNvSpPr>
          <p:nvPr>
            <p:ph idx="1" hasCustomPrompt="1"/>
          </p:nvPr>
        </p:nvSpPr>
        <p:spPr bwMode="auto">
          <a:xfrm>
            <a:off x="167069" y="1598083"/>
            <a:ext cx="8807598" cy="4574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spcBef>
                <a:spcPts val="800"/>
              </a:spcBef>
              <a:buNone/>
              <a:defRPr sz="1067" b="1">
                <a:solidFill>
                  <a:schemeClr val="tx1"/>
                </a:solidFill>
              </a:defRPr>
            </a:lvl1pPr>
            <a:lvl5pPr>
              <a:defRPr>
                <a:solidFill>
                  <a:schemeClr val="tx1"/>
                </a:solidFill>
              </a:defRPr>
            </a:lvl5pPr>
          </a:lstStyle>
          <a:p>
            <a:pPr lvl="0"/>
            <a:r>
              <a:rPr lang="en-US" altLang="en-US" dirty="0"/>
              <a:t>Insert Position in Bold:  Type in descriptive text about role in Arial Regular, 8pt.</a:t>
            </a:r>
          </a:p>
          <a:p>
            <a:pPr lvl="0"/>
            <a:r>
              <a:rPr lang="en-US" altLang="en-US" dirty="0"/>
              <a:t>Insert Position in Bold:  Type in descriptive text about role in Arial Regular, 8pt.</a:t>
            </a:r>
          </a:p>
          <a:p>
            <a:pPr lvl="0"/>
            <a:endParaRPr lang="en-US" altLang="en-US" dirty="0"/>
          </a:p>
          <a:p>
            <a:pPr lvl="0"/>
            <a:endParaRPr lang="en-US" altLang="en-US" dirty="0"/>
          </a:p>
          <a:p>
            <a:pPr lvl="4"/>
            <a:endParaRPr lang="en-US" altLang="en-US" dirty="0"/>
          </a:p>
        </p:txBody>
      </p:sp>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dirty="0">
              <a:solidFill>
                <a:srgbClr val="404040"/>
              </a:solidFill>
            </a:endParaRPr>
          </a:p>
        </p:txBody>
      </p:sp>
      <p:sp>
        <p:nvSpPr>
          <p:cNvPr id="15" name="Text Placeholder 4"/>
          <p:cNvSpPr>
            <a:spLocks noGrp="1"/>
          </p:cNvSpPr>
          <p:nvPr>
            <p:ph type="body" sz="quarter" idx="17" hasCustomPrompt="1"/>
          </p:nvPr>
        </p:nvSpPr>
        <p:spPr>
          <a:xfrm>
            <a:off x="9522884" y="416983"/>
            <a:ext cx="2438400" cy="1299079"/>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dirty="0"/>
              <a:t>Expertise entered here</a:t>
            </a:r>
          </a:p>
        </p:txBody>
      </p:sp>
      <p:sp>
        <p:nvSpPr>
          <p:cNvPr id="16" name="Rectangle 15"/>
          <p:cNvSpPr/>
          <p:nvPr userDrawn="1"/>
        </p:nvSpPr>
        <p:spPr>
          <a:xfrm>
            <a:off x="9277350" y="2"/>
            <a:ext cx="2926463" cy="368764"/>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FFFFFF"/>
                </a:solidFill>
              </a:rPr>
              <a:t>Industry Expertise </a:t>
            </a:r>
          </a:p>
        </p:txBody>
      </p:sp>
      <p:sp>
        <p:nvSpPr>
          <p:cNvPr id="17" name="Text Placeholder 4"/>
          <p:cNvSpPr>
            <a:spLocks noGrp="1"/>
          </p:cNvSpPr>
          <p:nvPr>
            <p:ph type="body" sz="quarter" idx="18" hasCustomPrompt="1"/>
          </p:nvPr>
        </p:nvSpPr>
        <p:spPr>
          <a:xfrm>
            <a:off x="9522884" y="2133043"/>
            <a:ext cx="2438400" cy="2540559"/>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dirty="0"/>
              <a:t>Expertise entered here</a:t>
            </a:r>
          </a:p>
        </p:txBody>
      </p:sp>
      <p:sp>
        <p:nvSpPr>
          <p:cNvPr id="18" name="Rectangle 17"/>
          <p:cNvSpPr/>
          <p:nvPr userDrawn="1"/>
        </p:nvSpPr>
        <p:spPr>
          <a:xfrm>
            <a:off x="9277350" y="1716062"/>
            <a:ext cx="2926463" cy="368764"/>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FFFFFF"/>
                </a:solidFill>
              </a:rPr>
              <a:t>Domain Expertise </a:t>
            </a:r>
          </a:p>
        </p:txBody>
      </p:sp>
      <p:sp>
        <p:nvSpPr>
          <p:cNvPr id="19" name="Text Placeholder 4"/>
          <p:cNvSpPr>
            <a:spLocks noGrp="1"/>
          </p:cNvSpPr>
          <p:nvPr>
            <p:ph type="body" sz="quarter" idx="19" hasCustomPrompt="1"/>
          </p:nvPr>
        </p:nvSpPr>
        <p:spPr>
          <a:xfrm>
            <a:off x="9511072" y="5090582"/>
            <a:ext cx="2438400" cy="1350436"/>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dirty="0"/>
              <a:t>Expertise entered here</a:t>
            </a:r>
          </a:p>
        </p:txBody>
      </p:sp>
      <p:sp>
        <p:nvSpPr>
          <p:cNvPr id="20" name="Rectangle 19"/>
          <p:cNvSpPr/>
          <p:nvPr userDrawn="1"/>
        </p:nvSpPr>
        <p:spPr>
          <a:xfrm>
            <a:off x="9277350" y="4673602"/>
            <a:ext cx="2926463" cy="368764"/>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FFFFFF"/>
                </a:solidFill>
              </a:rPr>
              <a:t>Technology Expertise </a:t>
            </a:r>
          </a:p>
        </p:txBody>
      </p:sp>
      <p:sp>
        <p:nvSpPr>
          <p:cNvPr id="22" name="Text Placeholder 14"/>
          <p:cNvSpPr>
            <a:spLocks noGrp="1"/>
          </p:cNvSpPr>
          <p:nvPr>
            <p:ph type="body" sz="quarter" idx="11" hasCustomPrompt="1"/>
          </p:nvPr>
        </p:nvSpPr>
        <p:spPr>
          <a:xfrm>
            <a:off x="173736" y="886173"/>
            <a:ext cx="8796188" cy="508711"/>
          </a:xfrm>
          <a:prstGeom prst="rect">
            <a:avLst/>
          </a:prstGeom>
        </p:spPr>
        <p:txBody>
          <a:bodyPr rIns="45720">
            <a:noAutofit/>
          </a:bodyPr>
          <a:lstStyle>
            <a:lvl1pPr marL="0" indent="0">
              <a:buNone/>
              <a:defRPr sz="1067" b="0" i="1" baseline="0">
                <a:solidFill>
                  <a:schemeClr val="tx1">
                    <a:lumMod val="60000"/>
                    <a:lumOff val="40000"/>
                  </a:schemeClr>
                </a:solidFill>
                <a:latin typeface="Arial" panose="020B0604020202020204" pitchFamily="34" charset="0"/>
                <a:cs typeface="Arial" panose="020B0604020202020204" pitchFamily="34" charset="0"/>
              </a:defRPr>
            </a:lvl1pPr>
            <a:lvl4pPr>
              <a:defRPr/>
            </a:lvl4pPr>
          </a:lstStyle>
          <a:p>
            <a:pPr lvl="0"/>
            <a:r>
              <a:rPr lang="en-US" dirty="0"/>
              <a:t>Click to Insert Summary Profile – Arial, 8 pt. Italic, Gray </a:t>
            </a:r>
          </a:p>
        </p:txBody>
      </p:sp>
      <p:sp>
        <p:nvSpPr>
          <p:cNvPr id="2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29580758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Video Background">
    <p:bg>
      <p:bgPr>
        <a:solidFill>
          <a:srgbClr val="000000"/>
        </a:solidFill>
        <a:effectLst/>
      </p:bgPr>
    </p:bg>
    <p:spTree>
      <p:nvGrpSpPr>
        <p:cNvPr id="1" name=""/>
        <p:cNvGrpSpPr/>
        <p:nvPr/>
      </p:nvGrpSpPr>
      <p:grpSpPr>
        <a:xfrm>
          <a:off x="0" y="0"/>
          <a:ext cx="0" cy="0"/>
          <a:chOff x="0" y="0"/>
          <a:chExt cx="0" cy="0"/>
        </a:xfrm>
      </p:grpSpPr>
      <p:sp>
        <p:nvSpPr>
          <p:cNvPr id="7"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dirty="0">
              <a:solidFill>
                <a:srgbClr val="FFFFFF"/>
              </a:solidFill>
              <a:ea typeface="HGPGothicE" charset="-128"/>
              <a:cs typeface="HGPGothicE" charset="-128"/>
            </a:endParaRPr>
          </a:p>
        </p:txBody>
      </p:sp>
      <p:sp>
        <p:nvSpPr>
          <p:cNvPr id="10" name="TextBox 12"/>
          <p:cNvSpPr txBox="1"/>
          <p:nvPr userDrawn="1"/>
        </p:nvSpPr>
        <p:spPr>
          <a:xfrm>
            <a:off x="231285" y="6593330"/>
            <a:ext cx="2435715" cy="123111"/>
          </a:xfrm>
          <a:prstGeom prst="rect">
            <a:avLst/>
          </a:prstGeom>
          <a:noFill/>
        </p:spPr>
        <p:txBody>
          <a:bodyPr wrap="square" tIns="0" bIns="0">
            <a:spAutoFit/>
          </a:bodyPr>
          <a:lstStyle/>
          <a:p>
            <a:pPr defTabSz="609555">
              <a:defRPr/>
            </a:pPr>
            <a:r>
              <a:rPr kumimoji="0" lang="en-US" altLang="ja-JP" sz="800" dirty="0">
                <a:solidFill>
                  <a:srgbClr val="FFFFFF"/>
                </a:solidFill>
                <a:ea typeface="HGPGothicE" charset="-128"/>
                <a:cs typeface="Meiryo UI" pitchFamily="50" charset="-128"/>
              </a:rPr>
              <a:t>© 2023 NTT DATA, Inc. All rights reserved.</a:t>
            </a:r>
          </a:p>
        </p:txBody>
      </p:sp>
      <p:pic>
        <p:nvPicPr>
          <p:cNvPr id="11" name="図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2" name="コンテンツ プレースホルダー 2"/>
          <p:cNvSpPr>
            <a:spLocks noGrp="1"/>
          </p:cNvSpPr>
          <p:nvPr>
            <p:ph idx="1" hasCustomPrompt="1"/>
          </p:nvPr>
        </p:nvSpPr>
        <p:spPr>
          <a:xfrm>
            <a:off x="3981866" y="2852936"/>
            <a:ext cx="4247180" cy="828102"/>
          </a:xfrm>
          <a:prstGeom prst="rect">
            <a:avLst/>
          </a:prstGeom>
          <a:ln w="38100">
            <a:solidFill>
              <a:schemeClr val="bg1"/>
            </a:solidFill>
            <a:prstDash val="sysDot"/>
          </a:ln>
        </p:spPr>
        <p:txBody>
          <a:bodyPr lIns="90000" anchor="ctr" anchorCtr="1"/>
          <a:lstStyle>
            <a:lvl1pPr marL="0" marR="0" indent="0" algn="l" defTabSz="534552" rtl="0" eaLnBrk="1" fontAlgn="ctr" latinLnBrk="0" hangingPunct="1">
              <a:lnSpc>
                <a:spcPct val="100000"/>
              </a:lnSpc>
              <a:spcBef>
                <a:spcPts val="0"/>
              </a:spcBef>
              <a:spcAft>
                <a:spcPct val="0"/>
              </a:spcAft>
              <a:buClrTx/>
              <a:buSzTx/>
              <a:buFontTx/>
              <a:buNone/>
              <a:tabLst/>
              <a:defRPr sz="2000" b="0" i="0" spc="88" baseline="0">
                <a:solidFill>
                  <a:schemeClr val="bg1"/>
                </a:solidFill>
                <a:latin typeface="+mn-lt"/>
                <a:ea typeface="HGPGothicE" charset="-128"/>
                <a:cs typeface="HGPGothicE" charset="-128"/>
              </a:defRPr>
            </a:lvl1pPr>
            <a:lvl2pPr marL="534552" indent="0" fontAlgn="ctr">
              <a:spcBef>
                <a:spcPts val="0"/>
              </a:spcBef>
              <a:buFontTx/>
              <a:buNone/>
              <a:defRPr sz="1754" b="0" i="0" spc="88">
                <a:solidFill>
                  <a:schemeClr val="tx1"/>
                </a:solidFill>
                <a:latin typeface="HGPGothicE" charset="-128"/>
                <a:ea typeface="HGPGothicE" charset="-128"/>
                <a:cs typeface="HGPGothicE" charset="-128"/>
              </a:defRPr>
            </a:lvl2pPr>
            <a:lvl3pPr marL="1069105" indent="0" fontAlgn="ctr">
              <a:spcBef>
                <a:spcPts val="0"/>
              </a:spcBef>
              <a:buFontTx/>
              <a:buNone/>
              <a:defRPr sz="1754" b="0" i="0" spc="88">
                <a:solidFill>
                  <a:schemeClr val="tx1"/>
                </a:solidFill>
                <a:latin typeface="HGPGothicE" charset="-128"/>
                <a:ea typeface="HGPGothicE" charset="-128"/>
                <a:cs typeface="HGPGothicE" charset="-128"/>
              </a:defRPr>
            </a:lvl3pPr>
            <a:lvl4pPr marL="1603659" indent="0">
              <a:buFontTx/>
              <a:buNone/>
              <a:defRPr>
                <a:solidFill>
                  <a:schemeClr val="tx2"/>
                </a:solidFill>
              </a:defRPr>
            </a:lvl4pPr>
            <a:lvl5pPr marL="2138212" indent="0">
              <a:buFontTx/>
              <a:buNone/>
              <a:defRPr>
                <a:solidFill>
                  <a:schemeClr val="tx2"/>
                </a:solidFill>
              </a:defRPr>
            </a:lvl5pPr>
          </a:lstStyle>
          <a:p>
            <a:pPr algn="ctr"/>
            <a:r>
              <a:rPr lang="ja-JP" altLang="en-US" sz="2000" spc="200" dirty="0">
                <a:solidFill>
                  <a:srgbClr val="FFFFFF"/>
                </a:solidFill>
                <a:latin typeface="Arial" panose="020B0604020202020204" pitchFamily="34" charset="0"/>
                <a:ea typeface="HGPGothicE" charset="-128"/>
                <a:cs typeface="Arial" panose="020B0604020202020204" pitchFamily="34" charset="0"/>
              </a:rPr>
              <a:t>［</a:t>
            </a:r>
            <a:r>
              <a:rPr lang="en-US" altLang="ja-JP" sz="2000" spc="200" dirty="0">
                <a:solidFill>
                  <a:srgbClr val="FFFFFF"/>
                </a:solidFill>
                <a:latin typeface="Arial" panose="020B0604020202020204" pitchFamily="34" charset="0"/>
                <a:ea typeface="HGPGothicE" charset="-128"/>
                <a:cs typeface="Arial" panose="020B0604020202020204" pitchFamily="34" charset="0"/>
              </a:rPr>
              <a:t>Photo/Movie</a:t>
            </a:r>
            <a:r>
              <a:rPr lang="ja-JP" altLang="en-US" sz="2000" spc="200" dirty="0">
                <a:solidFill>
                  <a:srgbClr val="FFFFFF"/>
                </a:solidFill>
                <a:latin typeface="Arial" panose="020B0604020202020204" pitchFamily="34" charset="0"/>
                <a:ea typeface="HGPGothicE" charset="-128"/>
                <a:cs typeface="Arial" panose="020B0604020202020204" pitchFamily="34" charset="0"/>
              </a:rPr>
              <a:t>］</a:t>
            </a:r>
          </a:p>
        </p:txBody>
      </p:sp>
    </p:spTree>
    <p:extLst>
      <p:ext uri="{BB962C8B-B14F-4D97-AF65-F5344CB8AC3E}">
        <p14:creationId xmlns:p14="http://schemas.microsoft.com/office/powerpoint/2010/main" val="42318035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Text">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3" name="タイトル 1"/>
          <p:cNvSpPr>
            <a:spLocks noGrp="1"/>
          </p:cNvSpPr>
          <p:nvPr>
            <p:ph type="title" hasCustomPrompt="1"/>
          </p:nvPr>
        </p:nvSpPr>
        <p:spPr>
          <a:xfrm>
            <a:off x="5035253" y="2985848"/>
            <a:ext cx="2122697" cy="400110"/>
          </a:xfrm>
          <a:prstGeom prst="rect">
            <a:avLst/>
          </a:prstGeom>
        </p:spPr>
        <p:txBody>
          <a:bodyPr wrap="none" anchor="ctr" anchorCtr="1">
            <a:spAutoFit/>
          </a:bodyPr>
          <a:lstStyle>
            <a:lvl1pPr algn="ctr">
              <a:defRPr sz="2000" spc="200" baseline="0">
                <a:solidFill>
                  <a:schemeClr val="tx1"/>
                </a:solidFill>
                <a:latin typeface="+mj-lt"/>
              </a:defRPr>
            </a:lvl1pPr>
          </a:lstStyle>
          <a:p>
            <a:r>
              <a:rPr kumimoji="1" lang="en-US" altLang="ja-JP" dirty="0"/>
              <a:t>[Closing Text]</a:t>
            </a:r>
            <a:endParaRPr kumimoji="1" lang="ja-JP" altLang="en-US" dirty="0"/>
          </a:p>
        </p:txBody>
      </p:sp>
      <p:sp>
        <p:nvSpPr>
          <p:cNvPr id="8"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dirty="0">
              <a:solidFill>
                <a:srgbClr val="404040"/>
              </a:solidFill>
              <a:ea typeface="HGPGothicE" charset="-128"/>
              <a:cs typeface="HGPGothicE" charset="-128"/>
            </a:endParaRPr>
          </a:p>
        </p:txBody>
      </p:sp>
      <p:sp>
        <p:nvSpPr>
          <p:cNvPr id="9" name="TextBox 12"/>
          <p:cNvSpPr txBox="1"/>
          <p:nvPr userDrawn="1"/>
        </p:nvSpPr>
        <p:spPr>
          <a:xfrm>
            <a:off x="9677400" y="6597352"/>
            <a:ext cx="2371479" cy="123111"/>
          </a:xfrm>
          <a:prstGeom prst="rect">
            <a:avLst/>
          </a:prstGeom>
          <a:noFill/>
        </p:spPr>
        <p:txBody>
          <a:bodyPr wrap="square" tIns="0" bIns="0">
            <a:spAutoFit/>
          </a:bodyPr>
          <a:lstStyle/>
          <a:p>
            <a:pPr algn="r" defTabSz="609555">
              <a:defRPr/>
            </a:pPr>
            <a:r>
              <a:rPr kumimoji="0" lang="en-US" altLang="ja-JP" sz="800" dirty="0">
                <a:solidFill>
                  <a:srgbClr val="404040"/>
                </a:solidFill>
                <a:ea typeface="HGPGothicE" charset="-128"/>
                <a:cs typeface="Meiryo UI" pitchFamily="50" charset="-128"/>
              </a:rPr>
              <a:t>© 2023 NTT DATA, Inc. All rights reserved.</a:t>
            </a:r>
          </a:p>
        </p:txBody>
      </p:sp>
    </p:spTree>
    <p:extLst>
      <p:ext uri="{BB962C8B-B14F-4D97-AF65-F5344CB8AC3E}">
        <p14:creationId xmlns:p14="http://schemas.microsoft.com/office/powerpoint/2010/main" val="37174148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9" name="TextBox 12"/>
          <p:cNvSpPr txBox="1"/>
          <p:nvPr userDrawn="1"/>
        </p:nvSpPr>
        <p:spPr>
          <a:xfrm>
            <a:off x="9906000" y="6597352"/>
            <a:ext cx="2142879" cy="123111"/>
          </a:xfrm>
          <a:prstGeom prst="rect">
            <a:avLst/>
          </a:prstGeom>
          <a:noFill/>
        </p:spPr>
        <p:txBody>
          <a:bodyPr wrap="square" tIns="0" bIns="0">
            <a:spAutoFit/>
          </a:bodyPr>
          <a:lstStyle/>
          <a:p>
            <a:pPr algn="r" defTabSz="609555">
              <a:defRPr/>
            </a:pPr>
            <a:r>
              <a:rPr kumimoji="0" lang="en-US" altLang="ja-JP" sz="800" dirty="0">
                <a:solidFill>
                  <a:srgbClr val="404040"/>
                </a:solidFill>
                <a:ea typeface="HGPGothicE" charset="-128"/>
                <a:cs typeface="Meiryo UI" pitchFamily="50" charset="-128"/>
              </a:rPr>
              <a:t>© 2023 NTT DATA, Inc. All rights reserved.</a:t>
            </a:r>
          </a:p>
        </p:txBody>
      </p:sp>
      <p:grpSp>
        <p:nvGrpSpPr>
          <p:cNvPr id="5" name="Group 4"/>
          <p:cNvGrpSpPr/>
          <p:nvPr userDrawn="1"/>
        </p:nvGrpSpPr>
        <p:grpSpPr>
          <a:xfrm>
            <a:off x="4261573" y="2829464"/>
            <a:ext cx="3686134" cy="1216322"/>
            <a:chOff x="9448800" y="420688"/>
            <a:chExt cx="2362201" cy="779463"/>
          </a:xfrm>
        </p:grpSpPr>
        <p:sp>
          <p:nvSpPr>
            <p:cNvPr id="7" name="Freeform 5"/>
            <p:cNvSpPr>
              <a:spLocks/>
            </p:cNvSpPr>
            <p:nvPr/>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8" name="Freeform 6"/>
            <p:cNvSpPr>
              <a:spLocks noEditPoints="1"/>
            </p:cNvSpPr>
            <p:nvPr/>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0" name="Freeform 7"/>
            <p:cNvSpPr>
              <a:spLocks/>
            </p:cNvSpPr>
            <p:nvPr/>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1" name="Freeform 8"/>
            <p:cNvSpPr>
              <a:spLocks/>
            </p:cNvSpPr>
            <p:nvPr/>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2" name="Freeform 9"/>
            <p:cNvSpPr>
              <a:spLocks noEditPoints="1"/>
            </p:cNvSpPr>
            <p:nvPr/>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3" name="Freeform 10"/>
            <p:cNvSpPr>
              <a:spLocks/>
            </p:cNvSpPr>
            <p:nvPr/>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4" name="Freeform 11"/>
            <p:cNvSpPr>
              <a:spLocks noEditPoints="1"/>
            </p:cNvSpPr>
            <p:nvPr/>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5" name="Freeform 12"/>
            <p:cNvSpPr>
              <a:spLocks/>
            </p:cNvSpPr>
            <p:nvPr/>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6" name="Freeform 13"/>
            <p:cNvSpPr>
              <a:spLocks noEditPoints="1"/>
            </p:cNvSpPr>
            <p:nvPr/>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7" name="Freeform 14"/>
            <p:cNvSpPr>
              <a:spLocks noEditPoints="1"/>
            </p:cNvSpPr>
            <p:nvPr/>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8" name="Freeform 15"/>
            <p:cNvSpPr>
              <a:spLocks/>
            </p:cNvSpPr>
            <p:nvPr/>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9" name="Freeform 16"/>
            <p:cNvSpPr>
              <a:spLocks/>
            </p:cNvSpPr>
            <p:nvPr/>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20" name="Freeform 17"/>
            <p:cNvSpPr>
              <a:spLocks noEditPoints="1"/>
            </p:cNvSpPr>
            <p:nvPr/>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dirty="0">
                <a:solidFill>
                  <a:srgbClr val="404040"/>
                </a:solidFill>
              </a:endParaRPr>
            </a:p>
          </p:txBody>
        </p:sp>
        <p:sp>
          <p:nvSpPr>
            <p:cNvPr id="21" name="Freeform 18"/>
            <p:cNvSpPr>
              <a:spLocks/>
            </p:cNvSpPr>
            <p:nvPr/>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22" name="Freeform 19"/>
            <p:cNvSpPr>
              <a:spLocks/>
            </p:cNvSpPr>
            <p:nvPr/>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grpSp>
    </p:spTree>
    <p:extLst>
      <p:ext uri="{BB962C8B-B14F-4D97-AF65-F5344CB8AC3E}">
        <p14:creationId xmlns:p14="http://schemas.microsoft.com/office/powerpoint/2010/main" val="4233413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Alternate 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9" name="TextBox 12"/>
          <p:cNvSpPr txBox="1"/>
          <p:nvPr userDrawn="1"/>
        </p:nvSpPr>
        <p:spPr>
          <a:xfrm>
            <a:off x="9906000" y="6597352"/>
            <a:ext cx="2142879" cy="123111"/>
          </a:xfrm>
          <a:prstGeom prst="rect">
            <a:avLst/>
          </a:prstGeom>
          <a:noFill/>
        </p:spPr>
        <p:txBody>
          <a:bodyPr wrap="square" tIns="0" bIns="0">
            <a:spAutoFit/>
          </a:bodyPr>
          <a:lstStyle/>
          <a:p>
            <a:pPr algn="r" defTabSz="609555">
              <a:defRPr/>
            </a:pPr>
            <a:r>
              <a:rPr kumimoji="0" lang="en-US" altLang="ja-JP" sz="800" dirty="0">
                <a:solidFill>
                  <a:srgbClr val="404040"/>
                </a:solidFill>
                <a:ea typeface="HGPGothicE" charset="-128"/>
                <a:cs typeface="Meiryo UI" pitchFamily="50" charset="-128"/>
              </a:rPr>
              <a:t>© 2023 NTT DATA, Inc. All rights reserved.</a:t>
            </a:r>
          </a:p>
        </p:txBody>
      </p:sp>
      <p:grpSp>
        <p:nvGrpSpPr>
          <p:cNvPr id="5" name="Group 4"/>
          <p:cNvGrpSpPr/>
          <p:nvPr userDrawn="1"/>
        </p:nvGrpSpPr>
        <p:grpSpPr>
          <a:xfrm>
            <a:off x="4261573" y="2829464"/>
            <a:ext cx="3686134" cy="1216322"/>
            <a:chOff x="9448800" y="420688"/>
            <a:chExt cx="2362201" cy="779463"/>
          </a:xfrm>
        </p:grpSpPr>
        <p:sp>
          <p:nvSpPr>
            <p:cNvPr id="7" name="Freeform 5"/>
            <p:cNvSpPr>
              <a:spLocks/>
            </p:cNvSpPr>
            <p:nvPr/>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8" name="Freeform 6"/>
            <p:cNvSpPr>
              <a:spLocks noEditPoints="1"/>
            </p:cNvSpPr>
            <p:nvPr/>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0" name="Freeform 7"/>
            <p:cNvSpPr>
              <a:spLocks/>
            </p:cNvSpPr>
            <p:nvPr/>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1" name="Freeform 8"/>
            <p:cNvSpPr>
              <a:spLocks/>
            </p:cNvSpPr>
            <p:nvPr/>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2" name="Freeform 9"/>
            <p:cNvSpPr>
              <a:spLocks noEditPoints="1"/>
            </p:cNvSpPr>
            <p:nvPr/>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3" name="Freeform 10"/>
            <p:cNvSpPr>
              <a:spLocks/>
            </p:cNvSpPr>
            <p:nvPr/>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4" name="Freeform 11"/>
            <p:cNvSpPr>
              <a:spLocks noEditPoints="1"/>
            </p:cNvSpPr>
            <p:nvPr/>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5" name="Freeform 12"/>
            <p:cNvSpPr>
              <a:spLocks/>
            </p:cNvSpPr>
            <p:nvPr/>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6" name="Freeform 13"/>
            <p:cNvSpPr>
              <a:spLocks noEditPoints="1"/>
            </p:cNvSpPr>
            <p:nvPr/>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7" name="Freeform 14"/>
            <p:cNvSpPr>
              <a:spLocks noEditPoints="1"/>
            </p:cNvSpPr>
            <p:nvPr/>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8" name="Freeform 15"/>
            <p:cNvSpPr>
              <a:spLocks/>
            </p:cNvSpPr>
            <p:nvPr/>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9" name="Freeform 16"/>
            <p:cNvSpPr>
              <a:spLocks/>
            </p:cNvSpPr>
            <p:nvPr/>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20" name="Freeform 17"/>
            <p:cNvSpPr>
              <a:spLocks noEditPoints="1"/>
            </p:cNvSpPr>
            <p:nvPr/>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dirty="0">
                <a:solidFill>
                  <a:srgbClr val="404040"/>
                </a:solidFill>
              </a:endParaRPr>
            </a:p>
          </p:txBody>
        </p:sp>
        <p:sp>
          <p:nvSpPr>
            <p:cNvPr id="21" name="Freeform 18"/>
            <p:cNvSpPr>
              <a:spLocks/>
            </p:cNvSpPr>
            <p:nvPr/>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22" name="Freeform 19"/>
            <p:cNvSpPr>
              <a:spLocks/>
            </p:cNvSpPr>
            <p:nvPr/>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grpSp>
      <p:pic>
        <p:nvPicPr>
          <p:cNvPr id="4" name="Picture 3">
            <a:extLst>
              <a:ext uri="{FF2B5EF4-FFF2-40B4-BE49-F238E27FC236}">
                <a16:creationId xmlns:a16="http://schemas.microsoft.com/office/drawing/2014/main" id="{1AEE5305-6DD2-4E7B-AF05-5DC060A47DB2}"/>
              </a:ext>
            </a:extLst>
          </p:cNvPr>
          <p:cNvPicPr>
            <a:picLocks noChangeAspect="1"/>
          </p:cNvPicPr>
          <p:nvPr userDrawn="1"/>
        </p:nvPicPr>
        <p:blipFill>
          <a:blip r:embed="rId3"/>
          <a:stretch>
            <a:fillRect/>
          </a:stretch>
        </p:blipFill>
        <p:spPr>
          <a:xfrm>
            <a:off x="4032504" y="2720340"/>
            <a:ext cx="4126992" cy="1417320"/>
          </a:xfrm>
          <a:prstGeom prst="rect">
            <a:avLst/>
          </a:prstGeom>
        </p:spPr>
      </p:pic>
    </p:spTree>
    <p:extLst>
      <p:ext uri="{BB962C8B-B14F-4D97-AF65-F5344CB8AC3E}">
        <p14:creationId xmlns:p14="http://schemas.microsoft.com/office/powerpoint/2010/main" val="408781385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Logotyp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3333" b="13333"/>
          <a:stretch/>
        </p:blipFill>
        <p:spPr>
          <a:xfrm>
            <a:off x="1" y="-29818"/>
            <a:ext cx="12192000" cy="5637671"/>
          </a:xfrm>
          <a:prstGeom prst="rect">
            <a:avLst/>
          </a:prstGeom>
        </p:spPr>
      </p:pic>
      <p:sp>
        <p:nvSpPr>
          <p:cNvPr id="14" name="正方形/長方形 13"/>
          <p:cNvSpPr/>
          <p:nvPr userDrawn="1"/>
        </p:nvSpPr>
        <p:spPr>
          <a:xfrm>
            <a:off x="2133600" y="5607853"/>
            <a:ext cx="10058524" cy="12501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799" b="0" i="0" dirty="0">
              <a:latin typeface="HGPGothicE" charset="-128"/>
              <a:ea typeface="HGPGothicE" charset="-128"/>
            </a:endParaRPr>
          </a:p>
        </p:txBody>
      </p:sp>
      <p:pic>
        <p:nvPicPr>
          <p:cNvPr id="18" name="図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421202"/>
            <a:ext cx="3575998" cy="6436801"/>
          </a:xfrm>
          <a:prstGeom prst="rect">
            <a:avLst/>
          </a:prstGeom>
        </p:spPr>
      </p:pic>
      <p:sp>
        <p:nvSpPr>
          <p:cNvPr id="12" name="TextBox 11"/>
          <p:cNvSpPr txBox="1"/>
          <p:nvPr userDrawn="1"/>
        </p:nvSpPr>
        <p:spPr>
          <a:xfrm>
            <a:off x="2681823" y="1892307"/>
            <a:ext cx="184731" cy="461665"/>
          </a:xfrm>
          <a:prstGeom prst="rect">
            <a:avLst/>
          </a:prstGeom>
          <a:noFill/>
        </p:spPr>
        <p:txBody>
          <a:bodyPr wrap="none">
            <a:spAutoFit/>
          </a:bodyPr>
          <a:lstStyle/>
          <a:p>
            <a:pPr fontAlgn="auto">
              <a:spcBef>
                <a:spcPts val="0"/>
              </a:spcBef>
              <a:spcAft>
                <a:spcPts val="0"/>
              </a:spcAft>
              <a:defRPr/>
            </a:pPr>
            <a:endParaRPr lang="en-US" sz="2399" b="0" i="0" dirty="0">
              <a:latin typeface="HGPGothicE" charset="-128"/>
              <a:ea typeface="HGPGothicE" charset="-128"/>
              <a:cs typeface="+mn-cs"/>
            </a:endParaRPr>
          </a:p>
        </p:txBody>
      </p:sp>
      <p:sp>
        <p:nvSpPr>
          <p:cNvPr id="26" name="Text Placeholder 2"/>
          <p:cNvSpPr>
            <a:spLocks noGrp="1"/>
          </p:cNvSpPr>
          <p:nvPr>
            <p:ph type="body" idx="16" hasCustomPrompt="1"/>
          </p:nvPr>
        </p:nvSpPr>
        <p:spPr>
          <a:xfrm>
            <a:off x="3886200" y="4863641"/>
            <a:ext cx="7696200" cy="997200"/>
          </a:xfrm>
          <a:prstGeom prst="rect">
            <a:avLst/>
          </a:prstGeom>
          <a:effectLst/>
        </p:spPr>
        <p:txBody>
          <a:bodyPr anchor="ctr">
            <a:normAutofit/>
          </a:bodyPr>
          <a:lstStyle>
            <a:lvl1pPr marL="0" indent="0" fontAlgn="ctr">
              <a:spcBef>
                <a:spcPts val="0"/>
              </a:spcBef>
              <a:buNone/>
              <a:defRPr sz="1999" b="0" i="0" baseline="0">
                <a:solidFill>
                  <a:srgbClr val="FFFFFF"/>
                </a:solidFill>
                <a:latin typeface="+mj-lt"/>
                <a:ea typeface="HGPGothicE" charset="-128"/>
                <a:cs typeface="HGPGothicE" charset="-128"/>
              </a:defRPr>
            </a:lvl1pPr>
            <a:lvl2pPr marL="609372" indent="0">
              <a:buNone/>
              <a:defRPr sz="1400">
                <a:solidFill>
                  <a:schemeClr val="bg1"/>
                </a:solidFill>
                <a:latin typeface="MS PGothic" charset="-128"/>
                <a:ea typeface="MS PGothic" charset="-128"/>
                <a:cs typeface="MS PGothic" charset="-128"/>
              </a:defRPr>
            </a:lvl2pPr>
            <a:lvl3pPr marL="1218744" indent="0">
              <a:buNone/>
              <a:defRPr sz="1400">
                <a:solidFill>
                  <a:schemeClr val="bg1"/>
                </a:solidFill>
                <a:latin typeface="MS PGothic" charset="-128"/>
                <a:ea typeface="MS PGothic" charset="-128"/>
                <a:cs typeface="MS PGothic" charset="-128"/>
              </a:defRPr>
            </a:lvl3pPr>
            <a:lvl4pPr marL="1828115" indent="0">
              <a:buNone/>
              <a:defRPr sz="1866">
                <a:solidFill>
                  <a:schemeClr val="tx1">
                    <a:tint val="75000"/>
                  </a:schemeClr>
                </a:solidFill>
              </a:defRPr>
            </a:lvl4pPr>
            <a:lvl5pPr marL="2437487" indent="0">
              <a:buNone/>
              <a:defRPr sz="1866">
                <a:solidFill>
                  <a:schemeClr val="tx1">
                    <a:tint val="75000"/>
                  </a:schemeClr>
                </a:solidFill>
              </a:defRPr>
            </a:lvl5pPr>
            <a:lvl6pPr marL="3046858" indent="0">
              <a:buNone/>
              <a:defRPr sz="1866">
                <a:solidFill>
                  <a:schemeClr val="tx1">
                    <a:tint val="75000"/>
                  </a:schemeClr>
                </a:solidFill>
              </a:defRPr>
            </a:lvl6pPr>
            <a:lvl7pPr marL="3656230" indent="0">
              <a:buNone/>
              <a:defRPr sz="1866">
                <a:solidFill>
                  <a:schemeClr val="tx1">
                    <a:tint val="75000"/>
                  </a:schemeClr>
                </a:solidFill>
              </a:defRPr>
            </a:lvl7pPr>
            <a:lvl8pPr marL="4265600" indent="0">
              <a:buNone/>
              <a:defRPr sz="1866">
                <a:solidFill>
                  <a:schemeClr val="tx1">
                    <a:tint val="75000"/>
                  </a:schemeClr>
                </a:solidFill>
              </a:defRPr>
            </a:lvl8pPr>
            <a:lvl9pPr marL="4874972" indent="0">
              <a:buNone/>
              <a:defRPr sz="1866">
                <a:solidFill>
                  <a:schemeClr val="tx1">
                    <a:tint val="75000"/>
                  </a:schemeClr>
                </a:solidFill>
              </a:defRPr>
            </a:lvl9pPr>
          </a:lstStyle>
          <a:p>
            <a:pPr lvl="0"/>
            <a:r>
              <a:rPr lang="en-US" altLang="ja-JP" dirty="0"/>
              <a:t>[Title]</a:t>
            </a:r>
            <a:endParaRPr lang="ja-JP" altLang="en-US" dirty="0"/>
          </a:p>
        </p:txBody>
      </p:sp>
      <p:sp>
        <p:nvSpPr>
          <p:cNvPr id="27" name="Text Placeholder 2"/>
          <p:cNvSpPr>
            <a:spLocks noGrp="1"/>
          </p:cNvSpPr>
          <p:nvPr>
            <p:ph type="body" idx="17" hasCustomPrompt="1"/>
          </p:nvPr>
        </p:nvSpPr>
        <p:spPr>
          <a:xfrm>
            <a:off x="3886200" y="5932849"/>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372" indent="0">
              <a:buNone/>
              <a:defRPr sz="1400">
                <a:solidFill>
                  <a:schemeClr val="bg1"/>
                </a:solidFill>
                <a:latin typeface="MS PGothic" charset="-128"/>
                <a:ea typeface="MS PGothic" charset="-128"/>
                <a:cs typeface="MS PGothic" charset="-128"/>
              </a:defRPr>
            </a:lvl2pPr>
            <a:lvl3pPr marL="1218744" indent="0">
              <a:buNone/>
              <a:defRPr sz="1400">
                <a:solidFill>
                  <a:schemeClr val="bg1"/>
                </a:solidFill>
                <a:latin typeface="MS PGothic" charset="-128"/>
                <a:ea typeface="MS PGothic" charset="-128"/>
                <a:cs typeface="MS PGothic" charset="-128"/>
              </a:defRPr>
            </a:lvl3pPr>
            <a:lvl4pPr marL="1828115" indent="0">
              <a:buNone/>
              <a:defRPr sz="1866">
                <a:solidFill>
                  <a:schemeClr val="tx1">
                    <a:tint val="75000"/>
                  </a:schemeClr>
                </a:solidFill>
              </a:defRPr>
            </a:lvl4pPr>
            <a:lvl5pPr marL="2437487" indent="0">
              <a:buNone/>
              <a:defRPr sz="1866">
                <a:solidFill>
                  <a:schemeClr val="tx1">
                    <a:tint val="75000"/>
                  </a:schemeClr>
                </a:solidFill>
              </a:defRPr>
            </a:lvl5pPr>
            <a:lvl6pPr marL="3046858" indent="0">
              <a:buNone/>
              <a:defRPr sz="1866">
                <a:solidFill>
                  <a:schemeClr val="tx1">
                    <a:tint val="75000"/>
                  </a:schemeClr>
                </a:solidFill>
              </a:defRPr>
            </a:lvl6pPr>
            <a:lvl7pPr marL="3656230" indent="0">
              <a:buNone/>
              <a:defRPr sz="1866">
                <a:solidFill>
                  <a:schemeClr val="tx1">
                    <a:tint val="75000"/>
                  </a:schemeClr>
                </a:solidFill>
              </a:defRPr>
            </a:lvl7pPr>
            <a:lvl8pPr marL="4265600" indent="0">
              <a:buNone/>
              <a:defRPr sz="1866">
                <a:solidFill>
                  <a:schemeClr val="tx1">
                    <a:tint val="75000"/>
                  </a:schemeClr>
                </a:solidFill>
              </a:defRPr>
            </a:lvl8pPr>
            <a:lvl9pPr marL="4874972" indent="0">
              <a:buNone/>
              <a:defRPr sz="1866">
                <a:solidFill>
                  <a:schemeClr val="tx1">
                    <a:tint val="75000"/>
                  </a:schemeClr>
                </a:solidFill>
              </a:defRPr>
            </a:lvl9pPr>
          </a:lstStyle>
          <a:p>
            <a:r>
              <a:rPr lang="en-US" altLang="ja-JP" dirty="0"/>
              <a:t>&lt;</a:t>
            </a:r>
            <a:r>
              <a:rPr lang="en-US" altLang="ja-JP"/>
              <a:t>MM/DD/YYYY&gt;</a:t>
            </a:r>
            <a:br>
              <a:rPr lang="en-US" altLang="ja-JP"/>
            </a:br>
            <a:r>
              <a:rPr lang="en-US" altLang="ja-JP"/>
              <a:t>&lt;</a:t>
            </a:r>
            <a:r>
              <a:rPr lang="en-US" altLang="ja-JP" dirty="0"/>
              <a:t>NTT DATA </a:t>
            </a:r>
            <a:r>
              <a:rPr lang="en-US" altLang="ja-JP"/>
              <a:t>Corporation&gt;</a:t>
            </a:r>
            <a:br>
              <a:rPr lang="en-US" altLang="ja-JP"/>
            </a:br>
            <a:r>
              <a:rPr lang="en-US" altLang="ja-JP"/>
              <a:t>&lt;</a:t>
            </a:r>
            <a:r>
              <a:rPr lang="en-US" altLang="ja-JP" dirty="0"/>
              <a:t>XXXXXXXXXXXX&gt;</a:t>
            </a:r>
          </a:p>
        </p:txBody>
      </p:sp>
      <p:sp>
        <p:nvSpPr>
          <p:cNvPr id="10" name="TextBox 12"/>
          <p:cNvSpPr txBox="1"/>
          <p:nvPr userDrawn="1"/>
        </p:nvSpPr>
        <p:spPr>
          <a:xfrm>
            <a:off x="9829801" y="6597354"/>
            <a:ext cx="2219079" cy="123111"/>
          </a:xfrm>
          <a:prstGeom prst="rect">
            <a:avLst/>
          </a:prstGeom>
          <a:noFill/>
        </p:spPr>
        <p:txBody>
          <a:bodyPr wrap="square" tIns="0" bIns="0">
            <a:spAutoFit/>
          </a:bodyPr>
          <a:lstStyle/>
          <a:p>
            <a:pPr marL="0" marR="0" indent="0" algn="r" defTabSz="609372"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n-lt"/>
                <a:ea typeface="HGPGothicE" charset="-128"/>
                <a:cs typeface="Meiryo UI" pitchFamily="50" charset="-128"/>
              </a:rPr>
              <a:t>© 2023 NTT DATA, Inc. All rights reserved.</a:t>
            </a:r>
          </a:p>
        </p:txBody>
      </p:sp>
      <p:sp>
        <p:nvSpPr>
          <p:cNvPr id="11" name="Rectangle 10"/>
          <p:cNvSpPr/>
          <p:nvPr userDrawn="1"/>
        </p:nvSpPr>
        <p:spPr>
          <a:xfrm>
            <a:off x="-122" y="-48126"/>
            <a:ext cx="12192248" cy="4762326"/>
          </a:xfrm>
          <a:prstGeom prst="rect">
            <a:avLst/>
          </a:prstGeom>
          <a:gradFill flip="none" rotWithShape="1">
            <a:gsLst>
              <a:gs pos="100000">
                <a:schemeClr val="tx1">
                  <a:lumMod val="0"/>
                </a:schemeClr>
              </a:gs>
              <a:gs pos="70000">
                <a:schemeClr val="accent1">
                  <a:alpha val="9000"/>
                  <a:lumMod val="2000"/>
                  <a:lumOff val="98000"/>
                </a:schemeClr>
              </a:gs>
              <a:gs pos="100000">
                <a:schemeClr val="tx1">
                  <a:lumMod val="40000"/>
                  <a:lumOff val="6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kumimoji="1" lang="en-US" sz="1799" dirty="0"/>
          </a:p>
        </p:txBody>
      </p:sp>
      <p:pic>
        <p:nvPicPr>
          <p:cNvPr id="13" name="Picture 12"/>
          <p:cNvPicPr>
            <a:picLocks noChangeAspect="1"/>
          </p:cNvPicPr>
          <p:nvPr userDrawn="1"/>
        </p:nvPicPr>
        <p:blipFill>
          <a:blip r:embed="rId4"/>
          <a:stretch>
            <a:fillRect/>
          </a:stretch>
        </p:blipFill>
        <p:spPr>
          <a:xfrm>
            <a:off x="9448800" y="421202"/>
            <a:ext cx="2362466" cy="781271"/>
          </a:xfrm>
          <a:prstGeom prst="rect">
            <a:avLst/>
          </a:prstGeom>
        </p:spPr>
      </p:pic>
    </p:spTree>
    <p:extLst>
      <p:ext uri="{BB962C8B-B14F-4D97-AF65-F5344CB8AC3E}">
        <p14:creationId xmlns:p14="http://schemas.microsoft.com/office/powerpoint/2010/main" val="20752393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 B (Human Blue Logotype)">
    <p:spTree>
      <p:nvGrpSpPr>
        <p:cNvPr id="1" name=""/>
        <p:cNvGrpSpPr/>
        <p:nvPr/>
      </p:nvGrpSpPr>
      <p:grpSpPr>
        <a:xfrm>
          <a:off x="0" y="0"/>
          <a:ext cx="0" cy="0"/>
          <a:chOff x="0" y="0"/>
          <a:chExt cx="0" cy="0"/>
        </a:xfrm>
      </p:grpSpPr>
      <p:pic>
        <p:nvPicPr>
          <p:cNvPr id="22" name="図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4" y="381002"/>
            <a:ext cx="12188216" cy="4333043"/>
          </a:xfrm>
          <a:prstGeom prst="rect">
            <a:avLst/>
          </a:prstGeom>
        </p:spPr>
      </p:pic>
      <p:sp>
        <p:nvSpPr>
          <p:cNvPr id="25" name="正方形/長方形 24"/>
          <p:cNvSpPr/>
          <p:nvPr userDrawn="1"/>
        </p:nvSpPr>
        <p:spPr>
          <a:xfrm>
            <a:off x="0" y="4714045"/>
            <a:ext cx="12192119"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799" b="0" i="0" dirty="0">
              <a:latin typeface="HGPGothicE" charset="-128"/>
              <a:ea typeface="HGPGothicE" charset="-128"/>
            </a:endParaRPr>
          </a:p>
        </p:txBody>
      </p:sp>
      <p:pic>
        <p:nvPicPr>
          <p:cNvPr id="26" name="図 2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421202"/>
            <a:ext cx="3575998" cy="6436801"/>
          </a:xfrm>
          <a:prstGeom prst="rect">
            <a:avLst/>
          </a:prstGeom>
        </p:spPr>
      </p:pic>
      <p:sp>
        <p:nvSpPr>
          <p:cNvPr id="12" name="TextBox 11"/>
          <p:cNvSpPr txBox="1"/>
          <p:nvPr userDrawn="1"/>
        </p:nvSpPr>
        <p:spPr>
          <a:xfrm>
            <a:off x="2681823" y="1892307"/>
            <a:ext cx="184731" cy="461665"/>
          </a:xfrm>
          <a:prstGeom prst="rect">
            <a:avLst/>
          </a:prstGeom>
          <a:noFill/>
        </p:spPr>
        <p:txBody>
          <a:bodyPr wrap="none">
            <a:spAutoFit/>
          </a:bodyPr>
          <a:lstStyle/>
          <a:p>
            <a:pPr fontAlgn="auto">
              <a:spcBef>
                <a:spcPts val="0"/>
              </a:spcBef>
              <a:spcAft>
                <a:spcPts val="0"/>
              </a:spcAft>
              <a:defRPr/>
            </a:pPr>
            <a:endParaRPr lang="en-US" sz="2399" b="0" i="0" dirty="0">
              <a:latin typeface="HGPGothicE" charset="-128"/>
              <a:ea typeface="HGPGothicE" charset="-128"/>
              <a:cs typeface="+mn-cs"/>
            </a:endParaRPr>
          </a:p>
        </p:txBody>
      </p:sp>
      <p:sp>
        <p:nvSpPr>
          <p:cNvPr id="13" name="Text Placeholder 2"/>
          <p:cNvSpPr>
            <a:spLocks noGrp="1"/>
          </p:cNvSpPr>
          <p:nvPr>
            <p:ph type="body" idx="16" hasCustomPrompt="1"/>
          </p:nvPr>
        </p:nvSpPr>
        <p:spPr>
          <a:xfrm>
            <a:off x="3886200" y="4869160"/>
            <a:ext cx="7696200" cy="997200"/>
          </a:xfrm>
          <a:prstGeom prst="rect">
            <a:avLst/>
          </a:prstGeom>
          <a:effectLst/>
        </p:spPr>
        <p:txBody>
          <a:bodyPr anchor="t">
            <a:normAutofit/>
          </a:bodyPr>
          <a:lstStyle>
            <a:lvl1pPr marL="0" indent="0" fontAlgn="ctr">
              <a:spcBef>
                <a:spcPts val="0"/>
              </a:spcBef>
              <a:buNone/>
              <a:defRPr sz="1999" b="0" i="0" baseline="0">
                <a:solidFill>
                  <a:srgbClr val="FFFFFF"/>
                </a:solidFill>
                <a:latin typeface="+mj-lt"/>
                <a:ea typeface="HGPGothicE" charset="-128"/>
                <a:cs typeface="HGPGothicE" charset="-128"/>
              </a:defRPr>
            </a:lvl1pPr>
            <a:lvl2pPr marL="609372" indent="0">
              <a:buNone/>
              <a:defRPr sz="1400">
                <a:solidFill>
                  <a:schemeClr val="bg1"/>
                </a:solidFill>
                <a:latin typeface="MS PGothic" charset="-128"/>
                <a:ea typeface="MS PGothic" charset="-128"/>
                <a:cs typeface="MS PGothic" charset="-128"/>
              </a:defRPr>
            </a:lvl2pPr>
            <a:lvl3pPr marL="1218744" indent="0">
              <a:buNone/>
              <a:defRPr sz="1400">
                <a:solidFill>
                  <a:schemeClr val="bg1"/>
                </a:solidFill>
                <a:latin typeface="MS PGothic" charset="-128"/>
                <a:ea typeface="MS PGothic" charset="-128"/>
                <a:cs typeface="MS PGothic" charset="-128"/>
              </a:defRPr>
            </a:lvl3pPr>
            <a:lvl4pPr marL="1828115" indent="0">
              <a:buNone/>
              <a:defRPr sz="1866">
                <a:solidFill>
                  <a:schemeClr val="tx1">
                    <a:tint val="75000"/>
                  </a:schemeClr>
                </a:solidFill>
              </a:defRPr>
            </a:lvl4pPr>
            <a:lvl5pPr marL="2437487" indent="0">
              <a:buNone/>
              <a:defRPr sz="1866">
                <a:solidFill>
                  <a:schemeClr val="tx1">
                    <a:tint val="75000"/>
                  </a:schemeClr>
                </a:solidFill>
              </a:defRPr>
            </a:lvl5pPr>
            <a:lvl6pPr marL="3046858" indent="0">
              <a:buNone/>
              <a:defRPr sz="1866">
                <a:solidFill>
                  <a:schemeClr val="tx1">
                    <a:tint val="75000"/>
                  </a:schemeClr>
                </a:solidFill>
              </a:defRPr>
            </a:lvl6pPr>
            <a:lvl7pPr marL="3656230" indent="0">
              <a:buNone/>
              <a:defRPr sz="1866">
                <a:solidFill>
                  <a:schemeClr val="tx1">
                    <a:tint val="75000"/>
                  </a:schemeClr>
                </a:solidFill>
              </a:defRPr>
            </a:lvl7pPr>
            <a:lvl8pPr marL="4265600" indent="0">
              <a:buNone/>
              <a:defRPr sz="1866">
                <a:solidFill>
                  <a:schemeClr val="tx1">
                    <a:tint val="75000"/>
                  </a:schemeClr>
                </a:solidFill>
              </a:defRPr>
            </a:lvl8pPr>
            <a:lvl9pPr marL="4874972" indent="0">
              <a:buNone/>
              <a:defRPr sz="1866">
                <a:solidFill>
                  <a:schemeClr val="tx1">
                    <a:tint val="75000"/>
                  </a:schemeClr>
                </a:solidFill>
              </a:defRPr>
            </a:lvl9pPr>
          </a:lstStyle>
          <a:p>
            <a:pPr lvl="0"/>
            <a:r>
              <a:rPr lang="en-US" altLang="ja-JP" dirty="0"/>
              <a:t>[Title]</a:t>
            </a:r>
            <a:endParaRPr lang="ja-JP" altLang="en-US" dirty="0"/>
          </a:p>
        </p:txBody>
      </p:sp>
      <p:sp>
        <p:nvSpPr>
          <p:cNvPr id="17" name="Text Placeholder 2"/>
          <p:cNvSpPr>
            <a:spLocks noGrp="1"/>
          </p:cNvSpPr>
          <p:nvPr>
            <p:ph type="body" idx="17" hasCustomPrompt="1"/>
          </p:nvPr>
        </p:nvSpPr>
        <p:spPr>
          <a:xfrm>
            <a:off x="3886200" y="5938368"/>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372" indent="0">
              <a:buNone/>
              <a:defRPr sz="1400">
                <a:solidFill>
                  <a:schemeClr val="bg1"/>
                </a:solidFill>
                <a:latin typeface="MS PGothic" charset="-128"/>
                <a:ea typeface="MS PGothic" charset="-128"/>
                <a:cs typeface="MS PGothic" charset="-128"/>
              </a:defRPr>
            </a:lvl2pPr>
            <a:lvl3pPr marL="1218744" indent="0">
              <a:buNone/>
              <a:defRPr sz="1400">
                <a:solidFill>
                  <a:schemeClr val="bg1"/>
                </a:solidFill>
                <a:latin typeface="MS PGothic" charset="-128"/>
                <a:ea typeface="MS PGothic" charset="-128"/>
                <a:cs typeface="MS PGothic" charset="-128"/>
              </a:defRPr>
            </a:lvl3pPr>
            <a:lvl4pPr marL="1828115" indent="0">
              <a:buNone/>
              <a:defRPr sz="1866">
                <a:solidFill>
                  <a:schemeClr val="tx1">
                    <a:tint val="75000"/>
                  </a:schemeClr>
                </a:solidFill>
              </a:defRPr>
            </a:lvl4pPr>
            <a:lvl5pPr marL="2437487" indent="0">
              <a:buNone/>
              <a:defRPr sz="1866">
                <a:solidFill>
                  <a:schemeClr val="tx1">
                    <a:tint val="75000"/>
                  </a:schemeClr>
                </a:solidFill>
              </a:defRPr>
            </a:lvl5pPr>
            <a:lvl6pPr marL="3046858" indent="0">
              <a:buNone/>
              <a:defRPr sz="1866">
                <a:solidFill>
                  <a:schemeClr val="tx1">
                    <a:tint val="75000"/>
                  </a:schemeClr>
                </a:solidFill>
              </a:defRPr>
            </a:lvl6pPr>
            <a:lvl7pPr marL="3656230" indent="0">
              <a:buNone/>
              <a:defRPr sz="1866">
                <a:solidFill>
                  <a:schemeClr val="tx1">
                    <a:tint val="75000"/>
                  </a:schemeClr>
                </a:solidFill>
              </a:defRPr>
            </a:lvl7pPr>
            <a:lvl8pPr marL="4265600" indent="0">
              <a:buNone/>
              <a:defRPr sz="1866">
                <a:solidFill>
                  <a:schemeClr val="tx1">
                    <a:tint val="75000"/>
                  </a:schemeClr>
                </a:solidFill>
              </a:defRPr>
            </a:lvl8pPr>
            <a:lvl9pPr marL="4874972" indent="0">
              <a:buNone/>
              <a:defRPr sz="1866">
                <a:solidFill>
                  <a:schemeClr val="tx1">
                    <a:tint val="75000"/>
                  </a:schemeClr>
                </a:solidFill>
              </a:defRPr>
            </a:lvl9pPr>
          </a:lstStyle>
          <a:p>
            <a:r>
              <a:rPr lang="en-US" altLang="ja-JP" dirty="0"/>
              <a:t>&lt;</a:t>
            </a:r>
            <a:r>
              <a:rPr lang="en-US" altLang="ja-JP"/>
              <a:t>MM/DD/YYYY&gt;</a:t>
            </a:r>
            <a:br>
              <a:rPr lang="en-US" altLang="ja-JP"/>
            </a:br>
            <a:r>
              <a:rPr lang="en-US" altLang="ja-JP"/>
              <a:t>&lt;</a:t>
            </a:r>
            <a:r>
              <a:rPr lang="en-US" altLang="ja-JP" dirty="0"/>
              <a:t>NTT DATA </a:t>
            </a:r>
            <a:r>
              <a:rPr lang="en-US" altLang="ja-JP"/>
              <a:t>Corporation&gt;</a:t>
            </a:r>
            <a:br>
              <a:rPr lang="en-US" altLang="ja-JP"/>
            </a:br>
            <a:r>
              <a:rPr lang="en-US" altLang="ja-JP"/>
              <a:t>&lt;</a:t>
            </a:r>
            <a:r>
              <a:rPr lang="en-US" altLang="ja-JP" dirty="0"/>
              <a:t>XXXXXXXXXXXX&gt;</a:t>
            </a:r>
          </a:p>
        </p:txBody>
      </p:sp>
      <p:grpSp>
        <p:nvGrpSpPr>
          <p:cNvPr id="2" name="Group 1"/>
          <p:cNvGrpSpPr/>
          <p:nvPr userDrawn="1"/>
        </p:nvGrpSpPr>
        <p:grpSpPr>
          <a:xfrm>
            <a:off x="9448801" y="420690"/>
            <a:ext cx="2362201" cy="779463"/>
            <a:chOff x="9448800" y="420688"/>
            <a:chExt cx="2362201" cy="779463"/>
          </a:xfrm>
        </p:grpSpPr>
        <p:sp>
          <p:nvSpPr>
            <p:cNvPr id="4" name="Freeform 5"/>
            <p:cNvSpPr>
              <a:spLocks/>
            </p:cNvSpPr>
            <p:nvPr userDrawn="1"/>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799" dirty="0"/>
            </a:p>
          </p:txBody>
        </p:sp>
        <p:sp>
          <p:nvSpPr>
            <p:cNvPr id="5" name="Freeform 6"/>
            <p:cNvSpPr>
              <a:spLocks noEditPoints="1"/>
            </p:cNvSpPr>
            <p:nvPr userDrawn="1"/>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799" dirty="0"/>
            </a:p>
          </p:txBody>
        </p:sp>
        <p:sp>
          <p:nvSpPr>
            <p:cNvPr id="6" name="Freeform 7"/>
            <p:cNvSpPr>
              <a:spLocks/>
            </p:cNvSpPr>
            <p:nvPr userDrawn="1"/>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799" dirty="0"/>
            </a:p>
          </p:txBody>
        </p:sp>
        <p:sp>
          <p:nvSpPr>
            <p:cNvPr id="7" name="Freeform 8"/>
            <p:cNvSpPr>
              <a:spLocks/>
            </p:cNvSpPr>
            <p:nvPr userDrawn="1"/>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799" dirty="0"/>
            </a:p>
          </p:txBody>
        </p:sp>
        <p:sp>
          <p:nvSpPr>
            <p:cNvPr id="8" name="Freeform 9"/>
            <p:cNvSpPr>
              <a:spLocks noEditPoints="1"/>
            </p:cNvSpPr>
            <p:nvPr userDrawn="1"/>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799" dirty="0"/>
            </a:p>
          </p:txBody>
        </p:sp>
        <p:sp>
          <p:nvSpPr>
            <p:cNvPr id="9" name="Freeform 10"/>
            <p:cNvSpPr>
              <a:spLocks/>
            </p:cNvSpPr>
            <p:nvPr userDrawn="1"/>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799" dirty="0"/>
            </a:p>
          </p:txBody>
        </p:sp>
        <p:sp>
          <p:nvSpPr>
            <p:cNvPr id="10" name="Freeform 11"/>
            <p:cNvSpPr>
              <a:spLocks noEditPoints="1"/>
            </p:cNvSpPr>
            <p:nvPr userDrawn="1"/>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799" dirty="0"/>
            </a:p>
          </p:txBody>
        </p:sp>
        <p:sp>
          <p:nvSpPr>
            <p:cNvPr id="11" name="Freeform 12"/>
            <p:cNvSpPr>
              <a:spLocks/>
            </p:cNvSpPr>
            <p:nvPr userDrawn="1"/>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799" dirty="0"/>
            </a:p>
          </p:txBody>
        </p:sp>
        <p:sp>
          <p:nvSpPr>
            <p:cNvPr id="15" name="Freeform 13"/>
            <p:cNvSpPr>
              <a:spLocks noEditPoints="1"/>
            </p:cNvSpPr>
            <p:nvPr userDrawn="1"/>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799" dirty="0"/>
            </a:p>
          </p:txBody>
        </p:sp>
        <p:sp>
          <p:nvSpPr>
            <p:cNvPr id="18" name="Freeform 14"/>
            <p:cNvSpPr>
              <a:spLocks noEditPoints="1"/>
            </p:cNvSpPr>
            <p:nvPr userDrawn="1"/>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799" dirty="0"/>
            </a:p>
          </p:txBody>
        </p:sp>
        <p:sp>
          <p:nvSpPr>
            <p:cNvPr id="19" name="Freeform 15"/>
            <p:cNvSpPr>
              <a:spLocks/>
            </p:cNvSpPr>
            <p:nvPr userDrawn="1"/>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799" dirty="0"/>
            </a:p>
          </p:txBody>
        </p:sp>
        <p:sp>
          <p:nvSpPr>
            <p:cNvPr id="20" name="Freeform 16"/>
            <p:cNvSpPr>
              <a:spLocks/>
            </p:cNvSpPr>
            <p:nvPr userDrawn="1"/>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799" dirty="0"/>
            </a:p>
          </p:txBody>
        </p:sp>
        <p:sp>
          <p:nvSpPr>
            <p:cNvPr id="21" name="Freeform 17"/>
            <p:cNvSpPr>
              <a:spLocks noEditPoints="1"/>
            </p:cNvSpPr>
            <p:nvPr userDrawn="1"/>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799" dirty="0"/>
            </a:p>
          </p:txBody>
        </p:sp>
        <p:sp>
          <p:nvSpPr>
            <p:cNvPr id="23" name="Freeform 18"/>
            <p:cNvSpPr>
              <a:spLocks/>
            </p:cNvSpPr>
            <p:nvPr userDrawn="1"/>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799" dirty="0"/>
            </a:p>
          </p:txBody>
        </p:sp>
        <p:sp>
          <p:nvSpPr>
            <p:cNvPr id="24" name="Freeform 19"/>
            <p:cNvSpPr>
              <a:spLocks/>
            </p:cNvSpPr>
            <p:nvPr userDrawn="1"/>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799" dirty="0"/>
            </a:p>
          </p:txBody>
        </p:sp>
      </p:grpSp>
      <p:sp>
        <p:nvSpPr>
          <p:cNvPr id="27" name="TextBox 12"/>
          <p:cNvSpPr txBox="1"/>
          <p:nvPr userDrawn="1"/>
        </p:nvSpPr>
        <p:spPr>
          <a:xfrm>
            <a:off x="9829801" y="6597354"/>
            <a:ext cx="2219079" cy="123111"/>
          </a:xfrm>
          <a:prstGeom prst="rect">
            <a:avLst/>
          </a:prstGeom>
          <a:noFill/>
        </p:spPr>
        <p:txBody>
          <a:bodyPr wrap="square" tIns="0" bIns="0">
            <a:spAutoFit/>
          </a:bodyPr>
          <a:lstStyle/>
          <a:p>
            <a:pPr marL="0" marR="0" indent="0" algn="r" defTabSz="609372"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n-lt"/>
                <a:ea typeface="HGPGothicE" charset="-128"/>
                <a:cs typeface="Meiryo UI" pitchFamily="50" charset="-128"/>
              </a:rPr>
              <a:t>© 2023 NTT DATA, Inc. All rights reserved.</a:t>
            </a:r>
          </a:p>
        </p:txBody>
      </p:sp>
    </p:spTree>
    <p:extLst>
      <p:ext uri="{BB962C8B-B14F-4D97-AF65-F5344CB8AC3E}">
        <p14:creationId xmlns:p14="http://schemas.microsoft.com/office/powerpoint/2010/main" val="3565609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Agenda Slide">
    <p:spTree>
      <p:nvGrpSpPr>
        <p:cNvPr id="1" name=""/>
        <p:cNvGrpSpPr/>
        <p:nvPr/>
      </p:nvGrpSpPr>
      <p:grpSpPr>
        <a:xfrm>
          <a:off x="0" y="0"/>
          <a:ext cx="0" cy="0"/>
          <a:chOff x="0" y="0"/>
          <a:chExt cx="0" cy="0"/>
        </a:xfrm>
      </p:grpSpPr>
      <p:sp>
        <p:nvSpPr>
          <p:cNvPr id="3" name="コンテンツ プレースホルダー 2"/>
          <p:cNvSpPr>
            <a:spLocks noGrp="1"/>
          </p:cNvSpPr>
          <p:nvPr>
            <p:ph idx="1" hasCustomPrompt="1"/>
          </p:nvPr>
        </p:nvSpPr>
        <p:spPr>
          <a:xfrm>
            <a:off x="2849317" y="1066800"/>
            <a:ext cx="8802689" cy="5098330"/>
          </a:xfrm>
          <a:prstGeom prst="rect">
            <a:avLst/>
          </a:prstGeom>
        </p:spPr>
        <p:txBody>
          <a:bodyPr lIns="183600" rIns="183600"/>
          <a:lstStyle>
            <a:lvl1pPr marL="0" indent="0" fontAlgn="ctr">
              <a:spcBef>
                <a:spcPts val="0"/>
              </a:spcBef>
              <a:spcAft>
                <a:spcPts val="0"/>
              </a:spcAft>
              <a:buFontTx/>
              <a:buNone/>
              <a:defRPr sz="1999" b="0" i="0" spc="100" baseline="0">
                <a:solidFill>
                  <a:schemeClr val="tx1"/>
                </a:solidFill>
                <a:latin typeface="+mn-lt"/>
                <a:ea typeface="HGPGothicE" charset="-128"/>
                <a:cs typeface="HGPGothicE" charset="-128"/>
              </a:defRPr>
            </a:lvl1pPr>
            <a:lvl2pPr marL="609372" indent="0" fontAlgn="ctr">
              <a:spcBef>
                <a:spcPts val="0"/>
              </a:spcBef>
              <a:spcAft>
                <a:spcPts val="0"/>
              </a:spcAft>
              <a:buFontTx/>
              <a:buNone/>
              <a:defRPr sz="1999" b="0" i="0" spc="100">
                <a:solidFill>
                  <a:schemeClr val="tx1"/>
                </a:solidFill>
                <a:latin typeface="HGPGothicE" charset="-128"/>
                <a:ea typeface="HGPGothicE" charset="-128"/>
                <a:cs typeface="HGPGothicE" charset="-128"/>
              </a:defRPr>
            </a:lvl2pPr>
            <a:lvl3pPr marL="1218742" indent="0" fontAlgn="ctr">
              <a:spcBef>
                <a:spcPts val="0"/>
              </a:spcBef>
              <a:spcAft>
                <a:spcPts val="0"/>
              </a:spcAft>
              <a:buFontTx/>
              <a:buNone/>
              <a:defRPr sz="1999" b="0" i="0" spc="100">
                <a:solidFill>
                  <a:schemeClr val="tx1"/>
                </a:solidFill>
                <a:latin typeface="HGPGothicE" charset="-128"/>
                <a:ea typeface="HGPGothicE" charset="-128"/>
                <a:cs typeface="HGPGothicE" charset="-128"/>
              </a:defRPr>
            </a:lvl3pPr>
            <a:lvl4pPr marL="1828115" indent="0">
              <a:buFontTx/>
              <a:buNone/>
              <a:defRPr>
                <a:solidFill>
                  <a:schemeClr val="tx2"/>
                </a:solidFill>
              </a:defRPr>
            </a:lvl4pPr>
            <a:lvl5pPr marL="2437487" indent="0">
              <a:buFontTx/>
              <a:buNone/>
              <a:defRPr>
                <a:solidFill>
                  <a:schemeClr val="tx2"/>
                </a:solidFill>
              </a:defRPr>
            </a:lvl5pPr>
          </a:lstStyle>
          <a:p>
            <a:pPr lvl="0"/>
            <a:r>
              <a:rPr kumimoji="1" lang="en-US" altLang="ja-JP" dirty="0"/>
              <a:t>Click and enter text.</a:t>
            </a:r>
            <a:endParaRPr kumimoji="1" lang="ja-JP" altLang="en-US" dirty="0"/>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3113690"/>
            <a:ext cx="2080171" cy="3744310"/>
          </a:xfrm>
          <a:prstGeom prst="rect">
            <a:avLst/>
          </a:prstGeom>
        </p:spPr>
      </p:pic>
      <p:sp>
        <p:nvSpPr>
          <p:cNvPr id="14"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tx1"/>
                </a:solidFill>
                <a:latin typeface="+mn-lt"/>
                <a:ea typeface="HGPGothicE" charset="-128"/>
                <a:cs typeface="HGPGothicE" charset="-128"/>
              </a:rPr>
              <a:pPr algn="ctr" fontAlgn="auto">
                <a:spcBef>
                  <a:spcPts val="0"/>
                </a:spcBef>
                <a:spcAft>
                  <a:spcPts val="0"/>
                </a:spcAft>
                <a:defRPr/>
              </a:pPr>
              <a:t>‹#›</a:t>
            </a:fld>
            <a:endParaRPr lang="en-US" sz="1200" b="0" i="0" dirty="0">
              <a:solidFill>
                <a:schemeClr val="tx1"/>
              </a:solidFill>
              <a:latin typeface="+mn-lt"/>
              <a:ea typeface="HGPGothicE" charset="-128"/>
              <a:cs typeface="HGPGothicE" charset="-128"/>
            </a:endParaRPr>
          </a:p>
        </p:txBody>
      </p:sp>
      <p:sp>
        <p:nvSpPr>
          <p:cNvPr id="7" name="TextBox 12"/>
          <p:cNvSpPr txBox="1"/>
          <p:nvPr userDrawn="1"/>
        </p:nvSpPr>
        <p:spPr>
          <a:xfrm>
            <a:off x="9753601" y="6597354"/>
            <a:ext cx="2295279" cy="123111"/>
          </a:xfrm>
          <a:prstGeom prst="rect">
            <a:avLst/>
          </a:prstGeom>
          <a:noFill/>
        </p:spPr>
        <p:txBody>
          <a:bodyPr wrap="square" tIns="0" bIns="0">
            <a:spAutoFit/>
          </a:bodyPr>
          <a:lstStyle/>
          <a:p>
            <a:pPr marL="0" marR="0" indent="0" algn="r" defTabSz="609372"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tx1"/>
                </a:solidFill>
                <a:latin typeface="+mn-lt"/>
                <a:ea typeface="HGPGothicE" charset="-128"/>
                <a:cs typeface="Meiryo UI" pitchFamily="50" charset="-128"/>
              </a:rPr>
              <a:t>© 2023 NTT DATA, Inc. All rights reserved.</a:t>
            </a:r>
          </a:p>
        </p:txBody>
      </p:sp>
      <p:sp>
        <p:nvSpPr>
          <p:cNvPr id="2" name="Title 1"/>
          <p:cNvSpPr>
            <a:spLocks noGrp="1"/>
          </p:cNvSpPr>
          <p:nvPr>
            <p:ph type="title" hasCustomPrompt="1"/>
          </p:nvPr>
        </p:nvSpPr>
        <p:spPr>
          <a:xfrm>
            <a:off x="173736" y="0"/>
            <a:ext cx="10515600" cy="722376"/>
          </a:xfrm>
          <a:prstGeom prst="rect">
            <a:avLst/>
          </a:prstGeom>
        </p:spPr>
        <p:txBody>
          <a:bodyPr tIns="109728" anchor="ctr"/>
          <a:lstStyle>
            <a:lvl1pPr marL="226400" marR="0" indent="-226400" algn="l" defTabSz="609372" rtl="0" eaLnBrk="1" fontAlgn="base" latinLnBrk="0" hangingPunct="1">
              <a:lnSpc>
                <a:spcPct val="100000"/>
              </a:lnSpc>
              <a:spcBef>
                <a:spcPct val="20000"/>
              </a:spcBef>
              <a:spcAft>
                <a:spcPct val="0"/>
              </a:spcAft>
              <a:buClrTx/>
              <a:buSzTx/>
              <a:tabLst/>
              <a:defRPr kumimoji="1" lang="en-US" sz="2399" kern="1200" spc="0" baseline="0">
                <a:solidFill>
                  <a:schemeClr val="tx1"/>
                </a:solidFill>
                <a:latin typeface="+mn-lt"/>
                <a:ea typeface="+mj-ea"/>
                <a:cs typeface="Arial"/>
              </a:defRPr>
            </a:lvl1pPr>
          </a:lstStyle>
          <a:p>
            <a:pPr marL="226400" marR="0" lvl="0" indent="-226400" algn="l" defTabSz="609372"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37187905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mpany Profile">
    <p:spTree>
      <p:nvGrpSpPr>
        <p:cNvPr id="1" name=""/>
        <p:cNvGrpSpPr/>
        <p:nvPr/>
      </p:nvGrpSpPr>
      <p:grpSpPr>
        <a:xfrm>
          <a:off x="0" y="0"/>
          <a:ext cx="0" cy="0"/>
          <a:chOff x="0" y="0"/>
          <a:chExt cx="0" cy="0"/>
        </a:xfrm>
      </p:grpSpPr>
      <p:sp>
        <p:nvSpPr>
          <p:cNvPr id="4" name="Rectangle 3"/>
          <p:cNvSpPr/>
          <p:nvPr userDrawn="1"/>
        </p:nvSpPr>
        <p:spPr bwMode="gray">
          <a:xfrm>
            <a:off x="4060824" y="1524000"/>
            <a:ext cx="4067176" cy="35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d-ID" sz="1799">
              <a:latin typeface="+mn-lt"/>
            </a:endParaRPr>
          </a:p>
        </p:txBody>
      </p:sp>
      <p:sp>
        <p:nvSpPr>
          <p:cNvPr id="5" name="Picture Placeholder 7"/>
          <p:cNvSpPr>
            <a:spLocks noGrp="1"/>
          </p:cNvSpPr>
          <p:nvPr>
            <p:ph type="pic" sz="quarter" idx="13"/>
          </p:nvPr>
        </p:nvSpPr>
        <p:spPr>
          <a:xfrm>
            <a:off x="1" y="1524000"/>
            <a:ext cx="4060825" cy="3556000"/>
          </a:xfrm>
          <a:prstGeom prst="rect">
            <a:avLst/>
          </a:prstGeom>
        </p:spPr>
        <p:txBody>
          <a:bodyPr tIns="457200"/>
          <a:lstStyle>
            <a:lvl1pPr marL="0" indent="0" algn="ctr">
              <a:buNone/>
              <a:defRPr sz="1999"/>
            </a:lvl1pPr>
          </a:lstStyle>
          <a:p>
            <a:r>
              <a:rPr lang="en-US" dirty="0"/>
              <a:t>Click icon to add picture</a:t>
            </a:r>
            <a:endParaRPr dirty="0"/>
          </a:p>
        </p:txBody>
      </p:sp>
      <p:sp>
        <p:nvSpPr>
          <p:cNvPr id="6" name="Picture Placeholder 7"/>
          <p:cNvSpPr>
            <a:spLocks noGrp="1"/>
          </p:cNvSpPr>
          <p:nvPr>
            <p:ph type="pic" sz="quarter" idx="14"/>
          </p:nvPr>
        </p:nvSpPr>
        <p:spPr>
          <a:xfrm>
            <a:off x="8128001" y="1524000"/>
            <a:ext cx="4060825" cy="3556000"/>
          </a:xfrm>
          <a:prstGeom prst="rect">
            <a:avLst/>
          </a:prstGeom>
        </p:spPr>
        <p:txBody>
          <a:bodyPr tIns="457200"/>
          <a:lstStyle>
            <a:lvl1pPr marL="0" indent="0" algn="ctr">
              <a:buNone/>
              <a:defRPr sz="1999"/>
            </a:lvl1pPr>
          </a:lstStyle>
          <a:p>
            <a:r>
              <a:rPr lang="en-US" dirty="0"/>
              <a:t>Click icon to add picture</a:t>
            </a:r>
            <a:endParaRPr dirty="0"/>
          </a:p>
        </p:txBody>
      </p:sp>
      <p:sp>
        <p:nvSpPr>
          <p:cNvPr id="7" name="Text Placeholder 10"/>
          <p:cNvSpPr>
            <a:spLocks noGrp="1"/>
          </p:cNvSpPr>
          <p:nvPr>
            <p:ph type="body" sz="quarter" idx="15" hasCustomPrompt="1"/>
          </p:nvPr>
        </p:nvSpPr>
        <p:spPr bwMode="white">
          <a:xfrm>
            <a:off x="4265612" y="2961822"/>
            <a:ext cx="3657601" cy="752020"/>
          </a:xfrm>
          <a:prstGeom prst="rect">
            <a:avLst/>
          </a:prstGeom>
        </p:spPr>
        <p:txBody>
          <a:bodyPr anchor="t">
            <a:normAutofit/>
          </a:bodyPr>
          <a:lstStyle>
            <a:lvl1pPr marL="0" indent="0" algn="ctr">
              <a:spcBef>
                <a:spcPts val="0"/>
              </a:spcBef>
              <a:buNone/>
              <a:defRPr sz="2399" b="1">
                <a:solidFill>
                  <a:srgbClr val="FFFFFF"/>
                </a:solidFill>
              </a:defRPr>
            </a:lvl1pPr>
            <a:lvl2pPr marL="0" indent="0" algn="ctr">
              <a:spcBef>
                <a:spcPts val="0"/>
              </a:spcBef>
              <a:buNone/>
              <a:defRPr sz="2399" b="1">
                <a:solidFill>
                  <a:srgbClr val="FFFFFF"/>
                </a:solidFill>
              </a:defRPr>
            </a:lvl2pPr>
            <a:lvl3pPr marL="0" indent="0" algn="ctr">
              <a:spcBef>
                <a:spcPts val="0"/>
              </a:spcBef>
              <a:buNone/>
              <a:defRPr sz="2399" b="1">
                <a:solidFill>
                  <a:srgbClr val="FFFFFF"/>
                </a:solidFill>
              </a:defRPr>
            </a:lvl3pPr>
            <a:lvl4pPr marL="0" indent="0" algn="ctr">
              <a:spcBef>
                <a:spcPts val="0"/>
              </a:spcBef>
              <a:buNone/>
              <a:defRPr sz="2399" b="1">
                <a:solidFill>
                  <a:srgbClr val="FFFFFF"/>
                </a:solidFill>
              </a:defRPr>
            </a:lvl4pPr>
            <a:lvl5pPr marL="0" indent="0" algn="ctr">
              <a:spcBef>
                <a:spcPts val="0"/>
              </a:spcBef>
              <a:buNone/>
              <a:defRPr sz="2399" b="1">
                <a:solidFill>
                  <a:srgbClr val="FFFFFF"/>
                </a:solidFill>
              </a:defRPr>
            </a:lvl5pPr>
            <a:lvl6pPr marL="0" indent="0" algn="ctr">
              <a:spcBef>
                <a:spcPts val="0"/>
              </a:spcBef>
              <a:buNone/>
              <a:defRPr sz="2399" b="1">
                <a:solidFill>
                  <a:srgbClr val="FFFFFF"/>
                </a:solidFill>
              </a:defRPr>
            </a:lvl6pPr>
            <a:lvl7pPr marL="0" indent="0" algn="ctr">
              <a:spcBef>
                <a:spcPts val="0"/>
              </a:spcBef>
              <a:buNone/>
              <a:defRPr sz="2399" b="1">
                <a:solidFill>
                  <a:srgbClr val="FFFFFF"/>
                </a:solidFill>
              </a:defRPr>
            </a:lvl7pPr>
            <a:lvl8pPr marL="0" indent="0" algn="ctr">
              <a:spcBef>
                <a:spcPts val="0"/>
              </a:spcBef>
              <a:buNone/>
              <a:defRPr sz="2399" b="1">
                <a:solidFill>
                  <a:srgbClr val="FFFFFF"/>
                </a:solidFill>
              </a:defRPr>
            </a:lvl8pPr>
            <a:lvl9pPr marL="0" indent="0" algn="ctr">
              <a:spcBef>
                <a:spcPts val="0"/>
              </a:spcBef>
              <a:buNone/>
              <a:defRPr sz="2399" b="1">
                <a:solidFill>
                  <a:srgbClr val="FFFFFF"/>
                </a:solidFill>
              </a:defRPr>
            </a:lvl9pPr>
          </a:lstStyle>
          <a:p>
            <a:pPr lvl="0"/>
            <a:r>
              <a:t>Click to add heading</a:t>
            </a:r>
          </a:p>
        </p:txBody>
      </p:sp>
      <p:sp>
        <p:nvSpPr>
          <p:cNvPr id="8" name="Text Placeholder 10"/>
          <p:cNvSpPr>
            <a:spLocks noGrp="1"/>
          </p:cNvSpPr>
          <p:nvPr>
            <p:ph type="body" sz="quarter" idx="16"/>
          </p:nvPr>
        </p:nvSpPr>
        <p:spPr bwMode="white">
          <a:xfrm>
            <a:off x="4265612" y="3810000"/>
            <a:ext cx="3657601" cy="726620"/>
          </a:xfrm>
          <a:prstGeom prst="rect">
            <a:avLst/>
          </a:prstGeom>
        </p:spPr>
        <p:txBody>
          <a:bodyPr>
            <a:noAutofit/>
          </a:bodyPr>
          <a:lstStyle>
            <a:lvl1pPr marL="0" indent="0" algn="ctr">
              <a:spcBef>
                <a:spcPts val="0"/>
              </a:spcBef>
              <a:buNone/>
              <a:defRPr sz="1600" b="0">
                <a:solidFill>
                  <a:srgbClr val="FFFFFF"/>
                </a:solidFill>
              </a:defRPr>
            </a:lvl1pPr>
            <a:lvl2pPr marL="0" indent="0" algn="ctr">
              <a:spcBef>
                <a:spcPts val="0"/>
              </a:spcBef>
              <a:buNone/>
              <a:defRPr sz="1600" b="0">
                <a:solidFill>
                  <a:srgbClr val="FFFFFF"/>
                </a:solidFill>
              </a:defRPr>
            </a:lvl2pPr>
            <a:lvl3pPr marL="0" indent="0" algn="ctr">
              <a:spcBef>
                <a:spcPts val="0"/>
              </a:spcBef>
              <a:buNone/>
              <a:defRPr sz="1600" b="0">
                <a:solidFill>
                  <a:srgbClr val="FFFFFF"/>
                </a:solidFill>
              </a:defRPr>
            </a:lvl3pPr>
            <a:lvl4pPr marL="0" indent="0" algn="ctr">
              <a:spcBef>
                <a:spcPts val="0"/>
              </a:spcBef>
              <a:buNone/>
              <a:defRPr sz="1600" b="0">
                <a:solidFill>
                  <a:srgbClr val="FFFFFF"/>
                </a:solidFill>
              </a:defRPr>
            </a:lvl4pPr>
            <a:lvl5pPr marL="0" indent="0" algn="ctr">
              <a:spcBef>
                <a:spcPts val="0"/>
              </a:spcBef>
              <a:buNone/>
              <a:defRPr sz="1600" b="0">
                <a:solidFill>
                  <a:srgbClr val="FFFFFF"/>
                </a:solidFill>
              </a:defRPr>
            </a:lvl5pPr>
            <a:lvl6pPr marL="0" indent="0" algn="ctr">
              <a:spcBef>
                <a:spcPts val="0"/>
              </a:spcBef>
              <a:buNone/>
              <a:defRPr sz="1600" b="0">
                <a:solidFill>
                  <a:srgbClr val="FFFFFF"/>
                </a:solidFill>
              </a:defRPr>
            </a:lvl6pPr>
            <a:lvl7pPr marL="0" indent="0" algn="ctr">
              <a:spcBef>
                <a:spcPts val="0"/>
              </a:spcBef>
              <a:buNone/>
              <a:defRPr sz="1600" b="0">
                <a:solidFill>
                  <a:srgbClr val="FFFFFF"/>
                </a:solidFill>
              </a:defRPr>
            </a:lvl7pPr>
            <a:lvl8pPr marL="0" indent="0" algn="ctr">
              <a:spcBef>
                <a:spcPts val="0"/>
              </a:spcBef>
              <a:buNone/>
              <a:defRPr sz="1600" b="0">
                <a:solidFill>
                  <a:srgbClr val="FFFFFF"/>
                </a:solidFill>
              </a:defRPr>
            </a:lvl8pPr>
            <a:lvl9pPr marL="0" indent="0" algn="ctr">
              <a:spcBef>
                <a:spcPts val="0"/>
              </a:spcBef>
              <a:buNone/>
              <a:defRPr sz="1600" b="0">
                <a:solidFill>
                  <a:srgbClr val="FFFFFF"/>
                </a:solidFill>
              </a:defRPr>
            </a:lvl9pPr>
          </a:lstStyle>
          <a:p>
            <a:pPr lvl="0"/>
            <a:r>
              <a:rPr lang="en-US"/>
              <a:t>Click to edit Master text styles</a:t>
            </a:r>
          </a:p>
        </p:txBody>
      </p:sp>
      <p:sp>
        <p:nvSpPr>
          <p:cNvPr id="11" name="Title 1"/>
          <p:cNvSpPr>
            <a:spLocks noGrp="1"/>
          </p:cNvSpPr>
          <p:nvPr>
            <p:ph type="title" hasCustomPrompt="1"/>
          </p:nvPr>
        </p:nvSpPr>
        <p:spPr>
          <a:xfrm>
            <a:off x="173736" y="0"/>
            <a:ext cx="10515600" cy="722376"/>
          </a:xfrm>
          <a:prstGeom prst="rect">
            <a:avLst/>
          </a:prstGeom>
        </p:spPr>
        <p:txBody>
          <a:bodyPr tIns="109728" anchor="ctr"/>
          <a:lstStyle>
            <a:lvl1pPr marL="226400" marR="0" indent="-226400" algn="l" defTabSz="609372" rtl="0" eaLnBrk="1" fontAlgn="base" latinLnBrk="0" hangingPunct="1">
              <a:lnSpc>
                <a:spcPct val="100000"/>
              </a:lnSpc>
              <a:spcBef>
                <a:spcPct val="20000"/>
              </a:spcBef>
              <a:spcAft>
                <a:spcPct val="0"/>
              </a:spcAft>
              <a:buClrTx/>
              <a:buSzTx/>
              <a:tabLst/>
              <a:defRPr kumimoji="1" lang="en-US" sz="2399" kern="1200" spc="0" baseline="0">
                <a:solidFill>
                  <a:schemeClr val="tx1"/>
                </a:solidFill>
                <a:latin typeface="+mn-lt"/>
                <a:ea typeface="+mj-ea"/>
                <a:cs typeface="Arial"/>
              </a:defRPr>
            </a:lvl1pPr>
          </a:lstStyle>
          <a:p>
            <a:pPr marL="226400" marR="0" lvl="0" indent="-226400" algn="l" defTabSz="609372"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2725632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A231-5EDC-C1A1-4ABB-BC6DA52F4EC1}"/>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DC224402-4AF5-E408-D3B7-C91183711897}"/>
              </a:ext>
            </a:extLst>
          </p:cNvPr>
          <p:cNvSpPr>
            <a:spLocks noGrp="1"/>
          </p:cNvSpPr>
          <p:nvPr>
            <p:ph type="dt" sz="half" idx="10"/>
          </p:nvPr>
        </p:nvSpPr>
        <p:spPr/>
        <p:txBody>
          <a:bodyPr/>
          <a:lstStyle/>
          <a:p>
            <a:r>
              <a:rPr lang="en-US" dirty="0"/>
              <a:t>January 2024</a:t>
            </a:r>
          </a:p>
        </p:txBody>
      </p:sp>
      <p:sp>
        <p:nvSpPr>
          <p:cNvPr id="4" name="Footer Placeholder 3">
            <a:extLst>
              <a:ext uri="{FF2B5EF4-FFF2-40B4-BE49-F238E27FC236}">
                <a16:creationId xmlns:a16="http://schemas.microsoft.com/office/drawing/2014/main" id="{DEDB1DA6-2C96-66B0-2A4C-85DA50585493}"/>
              </a:ext>
            </a:extLst>
          </p:cNvPr>
          <p:cNvSpPr>
            <a:spLocks noGrp="1"/>
          </p:cNvSpPr>
          <p:nvPr>
            <p:ph type="ftr" sz="quarter" idx="11"/>
          </p:nvPr>
        </p:nvSpPr>
        <p:spPr/>
        <p:txBody>
          <a:bodyPr/>
          <a:lstStyle/>
          <a:p>
            <a:r>
              <a:rPr lang="en-US" dirty="0"/>
              <a:t>© 2024 NTT DATA, Inc.</a:t>
            </a:r>
          </a:p>
        </p:txBody>
      </p:sp>
      <p:sp>
        <p:nvSpPr>
          <p:cNvPr id="5" name="Slide Number Placeholder 4">
            <a:extLst>
              <a:ext uri="{FF2B5EF4-FFF2-40B4-BE49-F238E27FC236}">
                <a16:creationId xmlns:a16="http://schemas.microsoft.com/office/drawing/2014/main" id="{E2979F26-3C27-4303-6B8D-77E75E532965}"/>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
        <p:nvSpPr>
          <p:cNvPr id="7" name="Content Placeholder 6">
            <a:extLst>
              <a:ext uri="{FF2B5EF4-FFF2-40B4-BE49-F238E27FC236}">
                <a16:creationId xmlns:a16="http://schemas.microsoft.com/office/drawing/2014/main" id="{2D21A092-B787-801E-8664-20954CF6809B}"/>
              </a:ext>
            </a:extLst>
          </p:cNvPr>
          <p:cNvSpPr>
            <a:spLocks noGrp="1"/>
          </p:cNvSpPr>
          <p:nvPr>
            <p:ph sz="quarter" idx="13"/>
          </p:nvPr>
        </p:nvSpPr>
        <p:spPr>
          <a:xfrm>
            <a:off x="381000" y="1371600"/>
            <a:ext cx="1143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143673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16" tIns="45708" rIns="91416" bIns="45708" numCol="1" anchor="t" anchorCtr="0" compatLnSpc="1">
            <a:prstTxWarp prst="textNoShape">
              <a:avLst/>
            </a:prstTxWarp>
          </a:bodyPr>
          <a:lstStyle/>
          <a:p>
            <a:endParaRPr lang="en-US" sz="1799" dirty="0"/>
          </a:p>
        </p:txBody>
      </p:sp>
      <p:sp>
        <p:nvSpPr>
          <p:cNvPr id="12" name="タイトル 1"/>
          <p:cNvSpPr>
            <a:spLocks noGrp="1"/>
          </p:cNvSpPr>
          <p:nvPr>
            <p:ph type="title" hasCustomPrompt="1"/>
          </p:nvPr>
        </p:nvSpPr>
        <p:spPr>
          <a:xfrm>
            <a:off x="3352800" y="2"/>
            <a:ext cx="8839200" cy="6857999"/>
          </a:xfrm>
          <a:prstGeom prst="rect">
            <a:avLst/>
          </a:prstGeom>
        </p:spPr>
        <p:txBody>
          <a:bodyPr anchor="ctr" anchorCtr="1">
            <a:normAutofit/>
          </a:bodyPr>
          <a:lstStyle>
            <a:lvl1pPr algn="ctr">
              <a:defRPr sz="3199" spc="200" baseline="0">
                <a:solidFill>
                  <a:srgbClr val="FFFFFF"/>
                </a:solidFill>
                <a:latin typeface="+mj-lt"/>
              </a:defRPr>
            </a:lvl1pPr>
          </a:lstStyle>
          <a:p>
            <a:r>
              <a:rPr kumimoji="1" lang="en-US" altLang="ja-JP" dirty="0"/>
              <a:t>[Middle Title Page]</a:t>
            </a:r>
            <a:endParaRPr kumimoji="1" lang="ja-JP" altLang="en-US" dirty="0"/>
          </a:p>
        </p:txBody>
      </p:sp>
      <p:sp>
        <p:nvSpPr>
          <p:cNvPr id="8" name="TextBox 12"/>
          <p:cNvSpPr txBox="1"/>
          <p:nvPr userDrawn="1"/>
        </p:nvSpPr>
        <p:spPr>
          <a:xfrm>
            <a:off x="231286" y="6593332"/>
            <a:ext cx="2359515" cy="123111"/>
          </a:xfrm>
          <a:prstGeom prst="rect">
            <a:avLst/>
          </a:prstGeom>
          <a:noFill/>
        </p:spPr>
        <p:txBody>
          <a:bodyPr wrap="square" tIns="0" bIns="0">
            <a:spAutoFit/>
          </a:bodyPr>
          <a:lstStyle/>
          <a:p>
            <a:pPr marL="0" marR="0" indent="0" algn="l" defTabSz="609372"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n-lt"/>
                <a:ea typeface="HGPGothicE" charset="-128"/>
                <a:cs typeface="Meiryo UI" pitchFamily="50" charset="-128"/>
              </a:rPr>
              <a:t>© 2023 NTT DATA,</a:t>
            </a:r>
            <a:r>
              <a:rPr kumimoji="0" lang="en-US" altLang="ja-JP" sz="800" b="0" i="0" baseline="0" dirty="0">
                <a:solidFill>
                  <a:schemeClr val="bg1"/>
                </a:solidFill>
                <a:latin typeface="+mn-lt"/>
                <a:ea typeface="HGPGothicE" charset="-128"/>
                <a:cs typeface="Meiryo UI" pitchFamily="50" charset="-128"/>
              </a:rPr>
              <a:t> Inc. All rights reserved.</a:t>
            </a:r>
            <a:endParaRPr kumimoji="0" lang="en-US" altLang="ja-JP" sz="800" b="0" i="0" dirty="0">
              <a:solidFill>
                <a:schemeClr val="bg1"/>
              </a:solidFill>
              <a:latin typeface="+mn-lt"/>
              <a:ea typeface="HGPGothicE" charset="-128"/>
              <a:cs typeface="Meiryo UI" pitchFamily="50" charset="-128"/>
            </a:endParaRP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dirty="0">
              <a:solidFill>
                <a:schemeClr val="bg1"/>
              </a:solidFill>
              <a:latin typeface="+mn-lt"/>
              <a:ea typeface="HGPGothicE" charset="-128"/>
              <a:cs typeface="HGPGothicE" charset="-128"/>
            </a:endParaRPr>
          </a:p>
        </p:txBody>
      </p:sp>
    </p:spTree>
    <p:extLst>
      <p:ext uri="{BB962C8B-B14F-4D97-AF65-F5344CB8AC3E}">
        <p14:creationId xmlns:p14="http://schemas.microsoft.com/office/powerpoint/2010/main" val="5592776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73736" y="0"/>
            <a:ext cx="11789664" cy="722376"/>
          </a:xfrm>
          <a:prstGeom prst="rect">
            <a:avLst/>
          </a:prstGeom>
        </p:spPr>
        <p:txBody>
          <a:bodyPr tIns="109728" anchor="ctr"/>
          <a:lstStyle>
            <a:lvl1pPr marL="226400" marR="0" indent="-226400" algn="l" defTabSz="609372" rtl="0" eaLnBrk="1" fontAlgn="base" latinLnBrk="0" hangingPunct="1">
              <a:lnSpc>
                <a:spcPct val="100000"/>
              </a:lnSpc>
              <a:spcBef>
                <a:spcPct val="20000"/>
              </a:spcBef>
              <a:spcAft>
                <a:spcPct val="0"/>
              </a:spcAft>
              <a:buClrTx/>
              <a:buSzTx/>
              <a:tabLst/>
              <a:defRPr kumimoji="1" lang="en-US" sz="2399" b="1" kern="1200" spc="0" baseline="0">
                <a:solidFill>
                  <a:schemeClr val="accent1">
                    <a:lumMod val="50000"/>
                  </a:schemeClr>
                </a:solidFill>
                <a:latin typeface="+mn-lt"/>
                <a:ea typeface="+mj-ea"/>
                <a:cs typeface="Arial"/>
              </a:defRPr>
            </a:lvl1pPr>
          </a:lstStyle>
          <a:p>
            <a:pPr marL="226400" marR="0" lvl="0" indent="-226400" algn="l" defTabSz="609372"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25305882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2" y="1066800"/>
            <a:ext cx="10969943" cy="5105400"/>
          </a:xfrm>
          <a:prstGeom prst="rect">
            <a:avLst/>
          </a:prstGeom>
        </p:spPr>
        <p:txBody>
          <a:bodyPr/>
          <a:lstStyle>
            <a:lvl1pPr algn="l" defTabSz="914126" rtl="0" eaLnBrk="1" latinLnBrk="0" hangingPunct="1">
              <a:lnSpc>
                <a:spcPct val="100000"/>
              </a:lnSpc>
              <a:buClr>
                <a:schemeClr val="bg2"/>
              </a:buClr>
              <a:buSzPct val="100000"/>
              <a:defRPr lang="en-US" sz="1999" kern="1200" dirty="0" smtClean="0">
                <a:solidFill>
                  <a:schemeClr val="tx1"/>
                </a:solidFill>
                <a:latin typeface="+mn-lt"/>
                <a:ea typeface="+mn-ea"/>
                <a:cs typeface="+mn-cs"/>
              </a:defRPr>
            </a:lvl1pPr>
            <a:lvl2pPr marL="909826" indent="-300453" algn="l" defTabSz="914126" rtl="0" eaLnBrk="1" latinLnBrk="0" hangingPunct="1">
              <a:lnSpc>
                <a:spcPct val="100000"/>
              </a:lnSpc>
              <a:buClr>
                <a:schemeClr val="bg2"/>
              </a:buClr>
              <a:buSzPct val="100000"/>
              <a:buFont typeface="Arial" panose="020B0604020202020204" pitchFamily="34" charset="0"/>
              <a:buChar char="»"/>
              <a:defRPr lang="en-US" sz="1999" kern="1200" dirty="0" smtClean="0">
                <a:solidFill>
                  <a:schemeClr val="tx1"/>
                </a:solidFill>
                <a:latin typeface="+mn-lt"/>
                <a:ea typeface="+mn-ea"/>
                <a:cs typeface="+mn-cs"/>
              </a:defRPr>
            </a:lvl2pPr>
            <a:lvl3pPr algn="l" defTabSz="914126" rtl="0" eaLnBrk="1" latinLnBrk="0" hangingPunct="1">
              <a:lnSpc>
                <a:spcPct val="100000"/>
              </a:lnSpc>
              <a:buClr>
                <a:schemeClr val="bg2"/>
              </a:buClr>
              <a:buSzPct val="100000"/>
              <a:defRPr lang="en-US" sz="1999" kern="1200" dirty="0" smtClean="0">
                <a:solidFill>
                  <a:schemeClr val="tx1"/>
                </a:solidFill>
                <a:latin typeface="+mn-lt"/>
                <a:ea typeface="+mn-ea"/>
                <a:cs typeface="+mn-cs"/>
              </a:defRPr>
            </a:lvl3pPr>
            <a:lvl4pPr marL="2058745" indent="-230632" algn="l" defTabSz="914126" rtl="0" eaLnBrk="1" latinLnBrk="0" hangingPunct="1">
              <a:lnSpc>
                <a:spcPct val="100000"/>
              </a:lnSpc>
              <a:buClr>
                <a:schemeClr val="bg2"/>
              </a:buClr>
              <a:buSzPct val="100000"/>
              <a:buFont typeface="Arial" panose="020B0604020202020204" pitchFamily="34" charset="0"/>
              <a:buChar char="»"/>
              <a:defRPr kumimoji="1" lang="en-US" sz="1999" kern="1200" dirty="0" smtClean="0">
                <a:solidFill>
                  <a:schemeClr val="tx1"/>
                </a:solidFill>
                <a:latin typeface="+mn-lt"/>
                <a:ea typeface="+mn-ea"/>
                <a:cs typeface="+mn-cs"/>
              </a:defRPr>
            </a:lvl4pPr>
            <a:lvl5pPr marL="2666000" indent="-228515" algn="l" defTabSz="914126" rtl="0" eaLnBrk="1" latinLnBrk="0" hangingPunct="1">
              <a:lnSpc>
                <a:spcPct val="100000"/>
              </a:lnSpc>
              <a:buClr>
                <a:schemeClr val="bg2"/>
              </a:buClr>
              <a:buSzPct val="100000"/>
              <a:buFont typeface="Arial" panose="020B0604020202020204" pitchFamily="34" charset="0"/>
              <a:buChar char="•"/>
              <a:defRPr sz="1999"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00" marR="0" indent="-226400" algn="l" defTabSz="609372" rtl="0" eaLnBrk="1" fontAlgn="base" latinLnBrk="0" hangingPunct="1">
              <a:lnSpc>
                <a:spcPct val="100000"/>
              </a:lnSpc>
              <a:spcBef>
                <a:spcPct val="20000"/>
              </a:spcBef>
              <a:spcAft>
                <a:spcPct val="0"/>
              </a:spcAft>
              <a:buClrTx/>
              <a:buSzTx/>
              <a:tabLst/>
              <a:defRPr kumimoji="1" lang="en-US" sz="2399" kern="1200" spc="0" baseline="0">
                <a:solidFill>
                  <a:schemeClr val="tx1"/>
                </a:solidFill>
                <a:latin typeface="+mn-lt"/>
                <a:ea typeface="+mj-ea"/>
                <a:cs typeface="Arial"/>
              </a:defRPr>
            </a:lvl1pPr>
          </a:lstStyle>
          <a:p>
            <a:pPr marL="226400" marR="0" lvl="0" indent="-226400" algn="l" defTabSz="609372"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363941263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Bar and Content">
    <p:spTree>
      <p:nvGrpSpPr>
        <p:cNvPr id="1" name=""/>
        <p:cNvGrpSpPr/>
        <p:nvPr/>
      </p:nvGrpSpPr>
      <p:grpSpPr>
        <a:xfrm>
          <a:off x="0" y="0"/>
          <a:ext cx="0" cy="0"/>
          <a:chOff x="0" y="0"/>
          <a:chExt cx="0" cy="0"/>
        </a:xfrm>
      </p:grpSpPr>
      <p:sp>
        <p:nvSpPr>
          <p:cNvPr id="4" name="Rectangle 20"/>
          <p:cNvSpPr/>
          <p:nvPr userDrawn="1"/>
        </p:nvSpPr>
        <p:spPr>
          <a:xfrm>
            <a:off x="1"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02" tIns="42001" rIns="84002" bIns="42001" rtlCol="0" anchor="ctr">
            <a:normAutofit/>
          </a:bodyPr>
          <a:lstStyle/>
          <a:p>
            <a:pPr algn="ctr"/>
            <a:endParaRPr lang="en-US" sz="1799" dirty="0"/>
          </a:p>
        </p:txBody>
      </p:sp>
      <p:sp>
        <p:nvSpPr>
          <p:cNvPr id="7" name="Content Placeholder 2"/>
          <p:cNvSpPr>
            <a:spLocks noGrp="1"/>
          </p:cNvSpPr>
          <p:nvPr>
            <p:ph idx="1"/>
          </p:nvPr>
        </p:nvSpPr>
        <p:spPr>
          <a:xfrm>
            <a:off x="609442" y="1066800"/>
            <a:ext cx="10969943" cy="5105400"/>
          </a:xfrm>
          <a:prstGeom prst="rect">
            <a:avLst/>
          </a:prstGeom>
        </p:spPr>
        <p:txBody>
          <a:bodyPr/>
          <a:lstStyle>
            <a:lvl1pPr algn="l" defTabSz="914126" rtl="0" eaLnBrk="1" latinLnBrk="0" hangingPunct="1">
              <a:lnSpc>
                <a:spcPct val="100000"/>
              </a:lnSpc>
              <a:buClr>
                <a:schemeClr val="bg2"/>
              </a:buClr>
              <a:buSzPct val="100000"/>
              <a:defRPr lang="en-US" sz="1999" kern="1200" dirty="0" smtClean="0">
                <a:solidFill>
                  <a:schemeClr val="tx1"/>
                </a:solidFill>
                <a:latin typeface="+mn-lt"/>
                <a:ea typeface="+mn-ea"/>
                <a:cs typeface="+mn-cs"/>
              </a:defRPr>
            </a:lvl1pPr>
            <a:lvl2pPr marL="909826" indent="-300453" algn="l" defTabSz="914126" rtl="0" eaLnBrk="1" latinLnBrk="0" hangingPunct="1">
              <a:lnSpc>
                <a:spcPct val="100000"/>
              </a:lnSpc>
              <a:buClr>
                <a:schemeClr val="bg2"/>
              </a:buClr>
              <a:buSzPct val="100000"/>
              <a:buFont typeface="Arial" panose="020B0604020202020204" pitchFamily="34" charset="0"/>
              <a:buChar char="»"/>
              <a:defRPr lang="en-US" sz="1999" kern="1200" dirty="0" smtClean="0">
                <a:solidFill>
                  <a:schemeClr val="tx1"/>
                </a:solidFill>
                <a:latin typeface="+mn-lt"/>
                <a:ea typeface="+mn-ea"/>
                <a:cs typeface="+mn-cs"/>
              </a:defRPr>
            </a:lvl2pPr>
            <a:lvl3pPr algn="l" defTabSz="914126" rtl="0" eaLnBrk="1" latinLnBrk="0" hangingPunct="1">
              <a:lnSpc>
                <a:spcPct val="100000"/>
              </a:lnSpc>
              <a:buClr>
                <a:schemeClr val="bg2"/>
              </a:buClr>
              <a:buSzPct val="100000"/>
              <a:defRPr lang="en-US" sz="1999" kern="1200" dirty="0" smtClean="0">
                <a:solidFill>
                  <a:schemeClr val="tx1"/>
                </a:solidFill>
                <a:latin typeface="+mn-lt"/>
                <a:ea typeface="+mn-ea"/>
                <a:cs typeface="+mn-cs"/>
              </a:defRPr>
            </a:lvl3pPr>
            <a:lvl4pPr marL="2058745" indent="-230632" algn="l" defTabSz="914126" rtl="0" eaLnBrk="1" latinLnBrk="0" hangingPunct="1">
              <a:lnSpc>
                <a:spcPct val="100000"/>
              </a:lnSpc>
              <a:buClr>
                <a:schemeClr val="bg2"/>
              </a:buClr>
              <a:buSzPct val="100000"/>
              <a:buFont typeface="Arial" panose="020B0604020202020204" pitchFamily="34" charset="0"/>
              <a:buChar char="»"/>
              <a:defRPr kumimoji="1" lang="en-US" sz="1999" kern="1200" dirty="0" smtClean="0">
                <a:solidFill>
                  <a:schemeClr val="tx1"/>
                </a:solidFill>
                <a:latin typeface="+mn-lt"/>
                <a:ea typeface="+mn-ea"/>
                <a:cs typeface="+mn-cs"/>
              </a:defRPr>
            </a:lvl4pPr>
            <a:lvl5pPr marL="2666000" indent="-228515" algn="l" defTabSz="914126" rtl="0" eaLnBrk="1" latinLnBrk="0" hangingPunct="1">
              <a:lnSpc>
                <a:spcPct val="100000"/>
              </a:lnSpc>
              <a:buClr>
                <a:schemeClr val="bg2"/>
              </a:buClr>
              <a:buSzPct val="100000"/>
              <a:buFont typeface="Arial" panose="020B0604020202020204" pitchFamily="34" charset="0"/>
              <a:buChar char="•"/>
              <a:defRPr sz="1999"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00" marR="0" indent="-226400" algn="l" defTabSz="609372" rtl="0" eaLnBrk="1" fontAlgn="base" latinLnBrk="0" hangingPunct="1">
              <a:lnSpc>
                <a:spcPct val="100000"/>
              </a:lnSpc>
              <a:spcBef>
                <a:spcPct val="20000"/>
              </a:spcBef>
              <a:spcAft>
                <a:spcPct val="0"/>
              </a:spcAft>
              <a:buClrTx/>
              <a:buSzTx/>
              <a:tabLst/>
              <a:defRPr kumimoji="1" lang="en-US" sz="2399" kern="1200" spc="0" baseline="0">
                <a:solidFill>
                  <a:schemeClr val="bg1"/>
                </a:solidFill>
                <a:latin typeface="+mn-lt"/>
                <a:ea typeface="+mj-ea"/>
                <a:cs typeface="Arial"/>
              </a:defRPr>
            </a:lvl1pPr>
          </a:lstStyle>
          <a:p>
            <a:pPr marL="226400" marR="0" lvl="0" indent="-226400" algn="l" defTabSz="609372"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732843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9" y="762000"/>
            <a:ext cx="11828759" cy="304800"/>
          </a:xfrm>
          <a:prstGeom prst="rect">
            <a:avLst/>
          </a:prstGeom>
        </p:spPr>
        <p:txBody>
          <a:bodyPr>
            <a:noAutofit/>
          </a:bodyPr>
          <a:lstStyle>
            <a:lvl1pPr marL="0" indent="0" algn="l">
              <a:lnSpc>
                <a:spcPct val="90000"/>
              </a:lnSpc>
              <a:spcBef>
                <a:spcPts val="0"/>
              </a:spcBef>
              <a:buNone/>
              <a:defRPr sz="1799">
                <a:solidFill>
                  <a:schemeClr val="tx1"/>
                </a:solidFill>
              </a:defRPr>
            </a:lvl1pPr>
            <a:lvl2pPr marL="0" indent="0">
              <a:lnSpc>
                <a:spcPct val="90000"/>
              </a:lnSpc>
              <a:spcBef>
                <a:spcPts val="0"/>
              </a:spcBef>
              <a:buNone/>
              <a:defRPr sz="1999">
                <a:solidFill>
                  <a:schemeClr val="accent4"/>
                </a:solidFill>
              </a:defRPr>
            </a:lvl2pPr>
            <a:lvl3pPr marL="0" indent="0">
              <a:lnSpc>
                <a:spcPct val="90000"/>
              </a:lnSpc>
              <a:spcBef>
                <a:spcPts val="0"/>
              </a:spcBef>
              <a:buNone/>
              <a:defRPr sz="1999">
                <a:solidFill>
                  <a:schemeClr val="accent4"/>
                </a:solidFill>
              </a:defRPr>
            </a:lvl3pPr>
            <a:lvl4pPr marL="0" indent="0">
              <a:lnSpc>
                <a:spcPct val="90000"/>
              </a:lnSpc>
              <a:spcBef>
                <a:spcPts val="0"/>
              </a:spcBef>
              <a:buNone/>
              <a:defRPr sz="1999">
                <a:solidFill>
                  <a:schemeClr val="accent4"/>
                </a:solidFill>
              </a:defRPr>
            </a:lvl4pPr>
            <a:lvl5pPr marL="0" indent="0">
              <a:lnSpc>
                <a:spcPct val="90000"/>
              </a:lnSpc>
              <a:spcBef>
                <a:spcPts val="0"/>
              </a:spcBef>
              <a:buNone/>
              <a:defRPr sz="1999">
                <a:solidFill>
                  <a:schemeClr val="accent4"/>
                </a:solidFill>
              </a:defRPr>
            </a:lvl5pPr>
            <a:lvl6pPr marL="0" indent="0">
              <a:lnSpc>
                <a:spcPct val="90000"/>
              </a:lnSpc>
              <a:spcBef>
                <a:spcPts val="0"/>
              </a:spcBef>
              <a:buNone/>
              <a:defRPr sz="1999">
                <a:solidFill>
                  <a:schemeClr val="accent4"/>
                </a:solidFill>
              </a:defRPr>
            </a:lvl6pPr>
            <a:lvl7pPr marL="0" indent="0">
              <a:lnSpc>
                <a:spcPct val="90000"/>
              </a:lnSpc>
              <a:spcBef>
                <a:spcPts val="0"/>
              </a:spcBef>
              <a:buNone/>
              <a:defRPr sz="1999">
                <a:solidFill>
                  <a:schemeClr val="accent4"/>
                </a:solidFill>
              </a:defRPr>
            </a:lvl7pPr>
            <a:lvl8pPr marL="0" indent="0">
              <a:lnSpc>
                <a:spcPct val="90000"/>
              </a:lnSpc>
              <a:spcBef>
                <a:spcPts val="0"/>
              </a:spcBef>
              <a:buNone/>
              <a:defRPr sz="1999">
                <a:solidFill>
                  <a:schemeClr val="accent4"/>
                </a:solidFill>
              </a:defRPr>
            </a:lvl8pPr>
            <a:lvl9pPr marL="0" indent="0">
              <a:lnSpc>
                <a:spcPct val="90000"/>
              </a:lnSpc>
              <a:spcBef>
                <a:spcPts val="0"/>
              </a:spcBef>
              <a:buNone/>
              <a:defRPr sz="1999">
                <a:solidFill>
                  <a:schemeClr val="accent4"/>
                </a:solidFill>
              </a:defRPr>
            </a:lvl9pPr>
          </a:lstStyle>
          <a:p>
            <a:pPr lvl="0"/>
            <a:r>
              <a:rPr dirty="0"/>
              <a:t>Click to add subtitle</a:t>
            </a: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00" marR="0" indent="-226400" algn="l" defTabSz="609372" rtl="0" eaLnBrk="1" fontAlgn="base" latinLnBrk="0" hangingPunct="1">
              <a:lnSpc>
                <a:spcPct val="100000"/>
              </a:lnSpc>
              <a:spcBef>
                <a:spcPct val="20000"/>
              </a:spcBef>
              <a:spcAft>
                <a:spcPct val="0"/>
              </a:spcAft>
              <a:buClrTx/>
              <a:buSzTx/>
              <a:tabLst/>
              <a:defRPr kumimoji="1" lang="en-US" sz="2399" kern="1200" spc="0" baseline="0">
                <a:solidFill>
                  <a:schemeClr val="tx1"/>
                </a:solidFill>
                <a:latin typeface="+mn-lt"/>
                <a:ea typeface="+mj-ea"/>
                <a:cs typeface="Arial"/>
              </a:defRPr>
            </a:lvl1pPr>
          </a:lstStyle>
          <a:p>
            <a:pPr marL="226400" marR="0" lvl="0" indent="-226400" algn="l" defTabSz="609372"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35763141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9" y="762000"/>
            <a:ext cx="11828759" cy="304800"/>
          </a:xfrm>
          <a:prstGeom prst="rect">
            <a:avLst/>
          </a:prstGeom>
        </p:spPr>
        <p:txBody>
          <a:bodyPr>
            <a:noAutofit/>
          </a:bodyPr>
          <a:lstStyle>
            <a:lvl1pPr marL="0" indent="0" algn="l">
              <a:lnSpc>
                <a:spcPct val="90000"/>
              </a:lnSpc>
              <a:spcBef>
                <a:spcPts val="0"/>
              </a:spcBef>
              <a:buNone/>
              <a:defRPr sz="1799">
                <a:solidFill>
                  <a:schemeClr val="tx1"/>
                </a:solidFill>
              </a:defRPr>
            </a:lvl1pPr>
            <a:lvl2pPr marL="0" indent="0">
              <a:lnSpc>
                <a:spcPct val="90000"/>
              </a:lnSpc>
              <a:spcBef>
                <a:spcPts val="0"/>
              </a:spcBef>
              <a:buNone/>
              <a:defRPr sz="1999">
                <a:solidFill>
                  <a:schemeClr val="accent4"/>
                </a:solidFill>
              </a:defRPr>
            </a:lvl2pPr>
            <a:lvl3pPr marL="0" indent="0">
              <a:lnSpc>
                <a:spcPct val="90000"/>
              </a:lnSpc>
              <a:spcBef>
                <a:spcPts val="0"/>
              </a:spcBef>
              <a:buNone/>
              <a:defRPr sz="1999">
                <a:solidFill>
                  <a:schemeClr val="accent4"/>
                </a:solidFill>
              </a:defRPr>
            </a:lvl3pPr>
            <a:lvl4pPr marL="0" indent="0">
              <a:lnSpc>
                <a:spcPct val="90000"/>
              </a:lnSpc>
              <a:spcBef>
                <a:spcPts val="0"/>
              </a:spcBef>
              <a:buNone/>
              <a:defRPr sz="1999">
                <a:solidFill>
                  <a:schemeClr val="accent4"/>
                </a:solidFill>
              </a:defRPr>
            </a:lvl4pPr>
            <a:lvl5pPr marL="0" indent="0">
              <a:lnSpc>
                <a:spcPct val="90000"/>
              </a:lnSpc>
              <a:spcBef>
                <a:spcPts val="0"/>
              </a:spcBef>
              <a:buNone/>
              <a:defRPr sz="1999">
                <a:solidFill>
                  <a:schemeClr val="accent4"/>
                </a:solidFill>
              </a:defRPr>
            </a:lvl5pPr>
            <a:lvl6pPr marL="0" indent="0">
              <a:lnSpc>
                <a:spcPct val="90000"/>
              </a:lnSpc>
              <a:spcBef>
                <a:spcPts val="0"/>
              </a:spcBef>
              <a:buNone/>
              <a:defRPr sz="1999">
                <a:solidFill>
                  <a:schemeClr val="accent4"/>
                </a:solidFill>
              </a:defRPr>
            </a:lvl6pPr>
            <a:lvl7pPr marL="0" indent="0">
              <a:lnSpc>
                <a:spcPct val="90000"/>
              </a:lnSpc>
              <a:spcBef>
                <a:spcPts val="0"/>
              </a:spcBef>
              <a:buNone/>
              <a:defRPr sz="1999">
                <a:solidFill>
                  <a:schemeClr val="accent4"/>
                </a:solidFill>
              </a:defRPr>
            </a:lvl7pPr>
            <a:lvl8pPr marL="0" indent="0">
              <a:lnSpc>
                <a:spcPct val="90000"/>
              </a:lnSpc>
              <a:spcBef>
                <a:spcPts val="0"/>
              </a:spcBef>
              <a:buNone/>
              <a:defRPr sz="1999">
                <a:solidFill>
                  <a:schemeClr val="accent4"/>
                </a:solidFill>
              </a:defRPr>
            </a:lvl8pPr>
            <a:lvl9pPr marL="0" indent="0">
              <a:lnSpc>
                <a:spcPct val="90000"/>
              </a:lnSpc>
              <a:spcBef>
                <a:spcPts val="0"/>
              </a:spcBef>
              <a:buNone/>
              <a:defRPr sz="1999">
                <a:solidFill>
                  <a:schemeClr val="accent4"/>
                </a:solidFill>
              </a:defRPr>
            </a:lvl9pPr>
          </a:lstStyle>
          <a:p>
            <a:pPr lvl="0"/>
            <a:r>
              <a:t>Click to add subtitle</a:t>
            </a:r>
          </a:p>
        </p:txBody>
      </p:sp>
      <p:sp>
        <p:nvSpPr>
          <p:cNvPr id="6" name="Content Placeholder 2"/>
          <p:cNvSpPr>
            <a:spLocks noGrp="1"/>
          </p:cNvSpPr>
          <p:nvPr>
            <p:ph idx="1"/>
          </p:nvPr>
        </p:nvSpPr>
        <p:spPr>
          <a:xfrm>
            <a:off x="609442" y="1600200"/>
            <a:ext cx="10969943" cy="4572000"/>
          </a:xfrm>
          <a:prstGeom prst="rect">
            <a:avLst/>
          </a:prstGeom>
        </p:spPr>
        <p:txBody>
          <a:bodyPr/>
          <a:lstStyle>
            <a:lvl1pPr algn="l" defTabSz="914126" rtl="0" eaLnBrk="1" latinLnBrk="0" hangingPunct="1">
              <a:lnSpc>
                <a:spcPct val="100000"/>
              </a:lnSpc>
              <a:buClr>
                <a:schemeClr val="bg2"/>
              </a:buClr>
              <a:buSzPct val="100000"/>
              <a:defRPr lang="en-US" sz="1999" kern="1200" dirty="0" smtClean="0">
                <a:solidFill>
                  <a:schemeClr val="tx1"/>
                </a:solidFill>
                <a:latin typeface="+mn-lt"/>
                <a:ea typeface="+mn-ea"/>
                <a:cs typeface="+mn-cs"/>
              </a:defRPr>
            </a:lvl1pPr>
            <a:lvl2pPr marL="909826" indent="-300453" algn="l" defTabSz="914126" rtl="0" eaLnBrk="1" latinLnBrk="0" hangingPunct="1">
              <a:lnSpc>
                <a:spcPct val="100000"/>
              </a:lnSpc>
              <a:buClr>
                <a:schemeClr val="bg2"/>
              </a:buClr>
              <a:buSzPct val="100000"/>
              <a:buFont typeface="Arial" panose="020B0604020202020204" pitchFamily="34" charset="0"/>
              <a:buChar char="»"/>
              <a:defRPr lang="en-US" sz="1999" kern="1200" dirty="0" smtClean="0">
                <a:solidFill>
                  <a:schemeClr val="tx1"/>
                </a:solidFill>
                <a:latin typeface="+mn-lt"/>
                <a:ea typeface="+mn-ea"/>
                <a:cs typeface="+mn-cs"/>
              </a:defRPr>
            </a:lvl2pPr>
            <a:lvl3pPr algn="l" defTabSz="914126" rtl="0" eaLnBrk="1" latinLnBrk="0" hangingPunct="1">
              <a:lnSpc>
                <a:spcPct val="100000"/>
              </a:lnSpc>
              <a:buClr>
                <a:schemeClr val="bg2"/>
              </a:buClr>
              <a:buSzPct val="100000"/>
              <a:defRPr lang="en-US" sz="1999" kern="1200" dirty="0" smtClean="0">
                <a:solidFill>
                  <a:schemeClr val="tx1"/>
                </a:solidFill>
                <a:latin typeface="+mn-lt"/>
                <a:ea typeface="+mn-ea"/>
                <a:cs typeface="+mn-cs"/>
              </a:defRPr>
            </a:lvl3pPr>
            <a:lvl4pPr marL="2058745" indent="-230632" algn="l" defTabSz="914126" rtl="0" eaLnBrk="1" latinLnBrk="0" hangingPunct="1">
              <a:lnSpc>
                <a:spcPct val="100000"/>
              </a:lnSpc>
              <a:buClr>
                <a:schemeClr val="bg2"/>
              </a:buClr>
              <a:buSzPct val="100000"/>
              <a:buFont typeface="Arial" panose="020B0604020202020204" pitchFamily="34" charset="0"/>
              <a:buChar char="»"/>
              <a:defRPr kumimoji="1" lang="en-US" sz="1999" kern="1200" dirty="0" smtClean="0">
                <a:solidFill>
                  <a:schemeClr val="tx1"/>
                </a:solidFill>
                <a:latin typeface="+mn-lt"/>
                <a:ea typeface="+mn-ea"/>
                <a:cs typeface="+mn-cs"/>
              </a:defRPr>
            </a:lvl4pPr>
            <a:lvl5pPr marL="2666000" indent="-228515" algn="l" defTabSz="914126" rtl="0" eaLnBrk="1" latinLnBrk="0" hangingPunct="1">
              <a:lnSpc>
                <a:spcPct val="100000"/>
              </a:lnSpc>
              <a:buClr>
                <a:schemeClr val="bg2"/>
              </a:buClr>
              <a:buSzPct val="100000"/>
              <a:buFont typeface="Arial" panose="020B0604020202020204" pitchFamily="34" charset="0"/>
              <a:buChar char="•"/>
              <a:defRPr sz="1999"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00" marR="0" indent="-226400" algn="l" defTabSz="609372" rtl="0" eaLnBrk="1" fontAlgn="base" latinLnBrk="0" hangingPunct="1">
              <a:lnSpc>
                <a:spcPct val="100000"/>
              </a:lnSpc>
              <a:spcBef>
                <a:spcPct val="20000"/>
              </a:spcBef>
              <a:spcAft>
                <a:spcPct val="0"/>
              </a:spcAft>
              <a:buClrTx/>
              <a:buSzTx/>
              <a:tabLst/>
              <a:defRPr kumimoji="1" lang="en-US" sz="2399" kern="1200" spc="0" baseline="0">
                <a:solidFill>
                  <a:schemeClr val="tx1"/>
                </a:solidFill>
                <a:latin typeface="+mn-lt"/>
                <a:ea typeface="+mj-ea"/>
                <a:cs typeface="Arial"/>
              </a:defRPr>
            </a:lvl1pPr>
          </a:lstStyle>
          <a:p>
            <a:pPr marL="226400" marR="0" lvl="0" indent="-226400" algn="l" defTabSz="609372"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9362652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cxnSp>
        <p:nvCxnSpPr>
          <p:cNvPr id="6" name="Straight Connector 5"/>
          <p:cNvCxnSpPr/>
          <p:nvPr userDrawn="1"/>
        </p:nvCxnSpPr>
        <p:spPr>
          <a:xfrm>
            <a:off x="6094413"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idx="1"/>
          </p:nvPr>
        </p:nvSpPr>
        <p:spPr>
          <a:xfrm>
            <a:off x="609442" y="1066800"/>
            <a:ext cx="5257959" cy="5105400"/>
          </a:xfrm>
          <a:prstGeom prst="rect">
            <a:avLst/>
          </a:prstGeom>
        </p:spPr>
        <p:txBody>
          <a:bodyPr/>
          <a:lstStyle>
            <a:lvl1pPr algn="l" defTabSz="914126" rtl="0" eaLnBrk="1" latinLnBrk="0" hangingPunct="1">
              <a:lnSpc>
                <a:spcPct val="100000"/>
              </a:lnSpc>
              <a:buClr>
                <a:schemeClr val="bg2"/>
              </a:buClr>
              <a:buSzPct val="100000"/>
              <a:defRPr lang="en-US" sz="1999" kern="1200" dirty="0" smtClean="0">
                <a:solidFill>
                  <a:schemeClr val="tx1"/>
                </a:solidFill>
                <a:latin typeface="+mn-lt"/>
                <a:ea typeface="+mn-ea"/>
                <a:cs typeface="+mn-cs"/>
              </a:defRPr>
            </a:lvl1pPr>
            <a:lvl2pPr marL="909826" indent="-300453" algn="l" defTabSz="914126" rtl="0" eaLnBrk="1" latinLnBrk="0" hangingPunct="1">
              <a:lnSpc>
                <a:spcPct val="100000"/>
              </a:lnSpc>
              <a:buClr>
                <a:schemeClr val="bg2"/>
              </a:buClr>
              <a:buSzPct val="100000"/>
              <a:buFont typeface="Arial" panose="020B0604020202020204" pitchFamily="34" charset="0"/>
              <a:buChar char="»"/>
              <a:defRPr lang="en-US" sz="1999" kern="1200" dirty="0" smtClean="0">
                <a:solidFill>
                  <a:schemeClr val="tx1"/>
                </a:solidFill>
                <a:latin typeface="+mn-lt"/>
                <a:ea typeface="+mn-ea"/>
                <a:cs typeface="+mn-cs"/>
              </a:defRPr>
            </a:lvl2pPr>
            <a:lvl3pPr algn="l" defTabSz="914126" rtl="0" eaLnBrk="1" latinLnBrk="0" hangingPunct="1">
              <a:lnSpc>
                <a:spcPct val="100000"/>
              </a:lnSpc>
              <a:buClr>
                <a:schemeClr val="bg2"/>
              </a:buClr>
              <a:buSzPct val="100000"/>
              <a:defRPr lang="en-US" sz="1999" kern="1200" dirty="0" smtClean="0">
                <a:solidFill>
                  <a:schemeClr val="tx1"/>
                </a:solidFill>
                <a:latin typeface="+mn-lt"/>
                <a:ea typeface="+mn-ea"/>
                <a:cs typeface="+mn-cs"/>
              </a:defRPr>
            </a:lvl3pPr>
            <a:lvl4pPr marL="2058745" indent="-230632" algn="l" defTabSz="914126" rtl="0" eaLnBrk="1" latinLnBrk="0" hangingPunct="1">
              <a:lnSpc>
                <a:spcPct val="100000"/>
              </a:lnSpc>
              <a:buClr>
                <a:schemeClr val="bg2"/>
              </a:buClr>
              <a:buSzPct val="100000"/>
              <a:buFont typeface="Arial" panose="020B0604020202020204" pitchFamily="34" charset="0"/>
              <a:buChar char="»"/>
              <a:defRPr kumimoji="1" lang="en-US" sz="1999" kern="1200" dirty="0" smtClean="0">
                <a:solidFill>
                  <a:schemeClr val="tx1"/>
                </a:solidFill>
                <a:latin typeface="+mn-lt"/>
                <a:ea typeface="+mn-ea"/>
                <a:cs typeface="+mn-cs"/>
              </a:defRPr>
            </a:lvl4pPr>
            <a:lvl5pPr marL="2666000" indent="-228515" algn="l" defTabSz="914126" rtl="0" eaLnBrk="1" latinLnBrk="0" hangingPunct="1">
              <a:lnSpc>
                <a:spcPct val="100000"/>
              </a:lnSpc>
              <a:buClr>
                <a:schemeClr val="bg2"/>
              </a:buClr>
              <a:buSzPct val="100000"/>
              <a:buFont typeface="Arial" panose="020B0604020202020204" pitchFamily="34" charset="0"/>
              <a:buChar char="•"/>
              <a:defRPr sz="1999"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9" name="Content Placeholder 2"/>
          <p:cNvSpPr>
            <a:spLocks noGrp="1"/>
          </p:cNvSpPr>
          <p:nvPr>
            <p:ph idx="11"/>
          </p:nvPr>
        </p:nvSpPr>
        <p:spPr>
          <a:xfrm>
            <a:off x="6321427" y="1066800"/>
            <a:ext cx="5257959" cy="5105400"/>
          </a:xfrm>
          <a:prstGeom prst="rect">
            <a:avLst/>
          </a:prstGeom>
        </p:spPr>
        <p:txBody>
          <a:bodyPr/>
          <a:lstStyle>
            <a:lvl1pPr algn="l" defTabSz="914126" rtl="0" eaLnBrk="1" latinLnBrk="0" hangingPunct="1">
              <a:lnSpc>
                <a:spcPct val="100000"/>
              </a:lnSpc>
              <a:buClr>
                <a:schemeClr val="bg2"/>
              </a:buClr>
              <a:buSzPct val="100000"/>
              <a:defRPr lang="en-US" sz="1999" kern="1200" dirty="0" smtClean="0">
                <a:solidFill>
                  <a:schemeClr val="tx1"/>
                </a:solidFill>
                <a:latin typeface="+mn-lt"/>
                <a:ea typeface="+mn-ea"/>
                <a:cs typeface="+mn-cs"/>
              </a:defRPr>
            </a:lvl1pPr>
            <a:lvl2pPr marL="909826" indent="-300453" algn="l" defTabSz="914126" rtl="0" eaLnBrk="1" latinLnBrk="0" hangingPunct="1">
              <a:lnSpc>
                <a:spcPct val="100000"/>
              </a:lnSpc>
              <a:buClr>
                <a:schemeClr val="bg2"/>
              </a:buClr>
              <a:buSzPct val="100000"/>
              <a:buFont typeface="Arial" panose="020B0604020202020204" pitchFamily="34" charset="0"/>
              <a:buChar char="»"/>
              <a:defRPr lang="en-US" sz="1999" kern="1200" dirty="0" smtClean="0">
                <a:solidFill>
                  <a:schemeClr val="tx1"/>
                </a:solidFill>
                <a:latin typeface="+mn-lt"/>
                <a:ea typeface="+mn-ea"/>
                <a:cs typeface="+mn-cs"/>
              </a:defRPr>
            </a:lvl2pPr>
            <a:lvl3pPr algn="l" defTabSz="914126" rtl="0" eaLnBrk="1" latinLnBrk="0" hangingPunct="1">
              <a:lnSpc>
                <a:spcPct val="100000"/>
              </a:lnSpc>
              <a:buClr>
                <a:schemeClr val="bg2"/>
              </a:buClr>
              <a:buSzPct val="100000"/>
              <a:defRPr lang="en-US" sz="1999" kern="1200" dirty="0" smtClean="0">
                <a:solidFill>
                  <a:schemeClr val="tx1"/>
                </a:solidFill>
                <a:latin typeface="+mn-lt"/>
                <a:ea typeface="+mn-ea"/>
                <a:cs typeface="+mn-cs"/>
              </a:defRPr>
            </a:lvl3pPr>
            <a:lvl4pPr marL="2058745" indent="-230632" algn="l" defTabSz="914126" rtl="0" eaLnBrk="1" latinLnBrk="0" hangingPunct="1">
              <a:lnSpc>
                <a:spcPct val="100000"/>
              </a:lnSpc>
              <a:buClr>
                <a:schemeClr val="bg2"/>
              </a:buClr>
              <a:buSzPct val="100000"/>
              <a:buFont typeface="Arial" panose="020B0604020202020204" pitchFamily="34" charset="0"/>
              <a:buChar char="»"/>
              <a:defRPr kumimoji="1" lang="en-US" sz="1999" kern="1200" dirty="0" smtClean="0">
                <a:solidFill>
                  <a:schemeClr val="tx1"/>
                </a:solidFill>
                <a:latin typeface="+mn-lt"/>
                <a:ea typeface="+mn-ea"/>
                <a:cs typeface="+mn-cs"/>
              </a:defRPr>
            </a:lvl4pPr>
            <a:lvl5pPr marL="2666000" indent="-228515" algn="l" defTabSz="914126" rtl="0" eaLnBrk="1" latinLnBrk="0" hangingPunct="1">
              <a:lnSpc>
                <a:spcPct val="100000"/>
              </a:lnSpc>
              <a:buClr>
                <a:schemeClr val="bg2"/>
              </a:buClr>
              <a:buSzPct val="100000"/>
              <a:buFont typeface="Arial" panose="020B0604020202020204" pitchFamily="34" charset="0"/>
              <a:buChar char="•"/>
              <a:defRPr sz="1999"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0" name="Title 1"/>
          <p:cNvSpPr>
            <a:spLocks noGrp="1"/>
          </p:cNvSpPr>
          <p:nvPr>
            <p:ph type="title" hasCustomPrompt="1"/>
          </p:nvPr>
        </p:nvSpPr>
        <p:spPr>
          <a:xfrm>
            <a:off x="173736" y="0"/>
            <a:ext cx="10515600" cy="722376"/>
          </a:xfrm>
          <a:prstGeom prst="rect">
            <a:avLst/>
          </a:prstGeom>
        </p:spPr>
        <p:txBody>
          <a:bodyPr tIns="109728" anchor="ctr"/>
          <a:lstStyle>
            <a:lvl1pPr marL="226400" marR="0" indent="-226400" algn="l" defTabSz="609372" rtl="0" eaLnBrk="1" fontAlgn="base" latinLnBrk="0" hangingPunct="1">
              <a:lnSpc>
                <a:spcPct val="100000"/>
              </a:lnSpc>
              <a:spcBef>
                <a:spcPct val="20000"/>
              </a:spcBef>
              <a:spcAft>
                <a:spcPct val="0"/>
              </a:spcAft>
              <a:buClrTx/>
              <a:buSzTx/>
              <a:tabLst/>
              <a:defRPr kumimoji="1" lang="en-US" sz="2399" kern="1200" spc="0" baseline="0">
                <a:solidFill>
                  <a:schemeClr val="tx1"/>
                </a:solidFill>
                <a:latin typeface="+mn-lt"/>
                <a:ea typeface="+mj-ea"/>
                <a:cs typeface="Arial"/>
              </a:defRPr>
            </a:lvl1pPr>
          </a:lstStyle>
          <a:p>
            <a:pPr marL="226400" marR="0" lvl="0" indent="-226400" algn="l" defTabSz="609372"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23453157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6" name="Straight Connector 5"/>
          <p:cNvCxnSpPr/>
          <p:nvPr userDrawn="1"/>
        </p:nvCxnSpPr>
        <p:spPr>
          <a:xfrm>
            <a:off x="6094413"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idx="12"/>
          </p:nvPr>
        </p:nvSpPr>
        <p:spPr>
          <a:xfrm>
            <a:off x="609442" y="1143000"/>
            <a:ext cx="5241195" cy="609600"/>
          </a:xfrm>
          <a:prstGeom prst="rect">
            <a:avLst/>
          </a:prstGeom>
        </p:spPr>
        <p:txBody>
          <a:bodyPr anchor="t">
            <a:normAutofit/>
          </a:bodyPr>
          <a:lstStyle>
            <a:lvl1pPr marL="0" indent="0">
              <a:lnSpc>
                <a:spcPct val="90000"/>
              </a:lnSpc>
              <a:spcBef>
                <a:spcPts val="0"/>
              </a:spcBef>
              <a:buNone/>
              <a:defRPr sz="1999" b="1">
                <a:solidFill>
                  <a:schemeClr val="accent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8" name="Text Placeholder 4"/>
          <p:cNvSpPr>
            <a:spLocks noGrp="1"/>
          </p:cNvSpPr>
          <p:nvPr>
            <p:ph type="body" sz="quarter" idx="3"/>
          </p:nvPr>
        </p:nvSpPr>
        <p:spPr>
          <a:xfrm>
            <a:off x="6338190" y="1143000"/>
            <a:ext cx="5241195" cy="609600"/>
          </a:xfrm>
          <a:prstGeom prst="rect">
            <a:avLst/>
          </a:prstGeom>
        </p:spPr>
        <p:txBody>
          <a:bodyPr anchor="t">
            <a:normAutofit/>
          </a:bodyPr>
          <a:lstStyle>
            <a:lvl1pPr marL="0" indent="0">
              <a:lnSpc>
                <a:spcPct val="90000"/>
              </a:lnSpc>
              <a:spcBef>
                <a:spcPts val="0"/>
              </a:spcBef>
              <a:buNone/>
              <a:defRPr sz="1999" b="1">
                <a:solidFill>
                  <a:schemeClr val="accent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9" name="Content Placeholder 2"/>
          <p:cNvSpPr>
            <a:spLocks noGrp="1"/>
          </p:cNvSpPr>
          <p:nvPr>
            <p:ph idx="1"/>
          </p:nvPr>
        </p:nvSpPr>
        <p:spPr>
          <a:xfrm>
            <a:off x="609442" y="1981200"/>
            <a:ext cx="5257959" cy="4191000"/>
          </a:xfrm>
          <a:prstGeom prst="rect">
            <a:avLst/>
          </a:prstGeom>
        </p:spPr>
        <p:txBody>
          <a:bodyPr/>
          <a:lstStyle>
            <a:lvl1pPr algn="l" defTabSz="914126" rtl="0" eaLnBrk="1" latinLnBrk="0" hangingPunct="1">
              <a:lnSpc>
                <a:spcPct val="100000"/>
              </a:lnSpc>
              <a:buClr>
                <a:schemeClr val="bg2"/>
              </a:buClr>
              <a:buSzPct val="100000"/>
              <a:defRPr lang="en-US" sz="1999" kern="1200" dirty="0" smtClean="0">
                <a:solidFill>
                  <a:schemeClr val="tx1"/>
                </a:solidFill>
                <a:latin typeface="+mn-lt"/>
                <a:ea typeface="+mn-ea"/>
                <a:cs typeface="+mn-cs"/>
              </a:defRPr>
            </a:lvl1pPr>
            <a:lvl2pPr marL="909826" indent="-300453" algn="l" defTabSz="914126" rtl="0" eaLnBrk="1" latinLnBrk="0" hangingPunct="1">
              <a:lnSpc>
                <a:spcPct val="100000"/>
              </a:lnSpc>
              <a:buClr>
                <a:schemeClr val="bg2"/>
              </a:buClr>
              <a:buSzPct val="100000"/>
              <a:buFont typeface="Arial" panose="020B0604020202020204" pitchFamily="34" charset="0"/>
              <a:buChar char="»"/>
              <a:defRPr lang="en-US" sz="1999" kern="1200" dirty="0" smtClean="0">
                <a:solidFill>
                  <a:schemeClr val="tx1"/>
                </a:solidFill>
                <a:latin typeface="+mn-lt"/>
                <a:ea typeface="+mn-ea"/>
                <a:cs typeface="+mn-cs"/>
              </a:defRPr>
            </a:lvl2pPr>
            <a:lvl3pPr algn="l" defTabSz="914126" rtl="0" eaLnBrk="1" latinLnBrk="0" hangingPunct="1">
              <a:lnSpc>
                <a:spcPct val="100000"/>
              </a:lnSpc>
              <a:buClr>
                <a:schemeClr val="bg2"/>
              </a:buClr>
              <a:buSzPct val="100000"/>
              <a:defRPr lang="en-US" sz="1999" kern="1200" dirty="0" smtClean="0">
                <a:solidFill>
                  <a:schemeClr val="tx1"/>
                </a:solidFill>
                <a:latin typeface="+mn-lt"/>
                <a:ea typeface="+mn-ea"/>
                <a:cs typeface="+mn-cs"/>
              </a:defRPr>
            </a:lvl3pPr>
            <a:lvl4pPr marL="2058745" indent="-230632" algn="l" defTabSz="914126" rtl="0" eaLnBrk="1" latinLnBrk="0" hangingPunct="1">
              <a:lnSpc>
                <a:spcPct val="100000"/>
              </a:lnSpc>
              <a:buClr>
                <a:schemeClr val="bg2"/>
              </a:buClr>
              <a:buSzPct val="100000"/>
              <a:buFont typeface="Arial" panose="020B0604020202020204" pitchFamily="34" charset="0"/>
              <a:buChar char="»"/>
              <a:defRPr kumimoji="1" lang="en-US" sz="1999" kern="1200" dirty="0" smtClean="0">
                <a:solidFill>
                  <a:schemeClr val="tx1"/>
                </a:solidFill>
                <a:latin typeface="+mn-lt"/>
                <a:ea typeface="+mn-ea"/>
                <a:cs typeface="+mn-cs"/>
              </a:defRPr>
            </a:lvl4pPr>
            <a:lvl5pPr marL="2666000" indent="-228515" algn="l" defTabSz="914126" rtl="0" eaLnBrk="1" latinLnBrk="0" hangingPunct="1">
              <a:lnSpc>
                <a:spcPct val="100000"/>
              </a:lnSpc>
              <a:buClr>
                <a:schemeClr val="bg2"/>
              </a:buClr>
              <a:buSzPct val="100000"/>
              <a:buFont typeface="Arial" panose="020B0604020202020204" pitchFamily="34" charset="0"/>
              <a:buChar char="•"/>
              <a:defRPr sz="1999"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 name="Content Placeholder 2"/>
          <p:cNvSpPr>
            <a:spLocks noGrp="1"/>
          </p:cNvSpPr>
          <p:nvPr>
            <p:ph idx="11"/>
          </p:nvPr>
        </p:nvSpPr>
        <p:spPr>
          <a:xfrm>
            <a:off x="6321427" y="1981200"/>
            <a:ext cx="5257959" cy="4191000"/>
          </a:xfrm>
          <a:prstGeom prst="rect">
            <a:avLst/>
          </a:prstGeom>
        </p:spPr>
        <p:txBody>
          <a:bodyPr/>
          <a:lstStyle>
            <a:lvl1pPr algn="l" defTabSz="914126" rtl="0" eaLnBrk="1" latinLnBrk="0" hangingPunct="1">
              <a:lnSpc>
                <a:spcPct val="100000"/>
              </a:lnSpc>
              <a:buClr>
                <a:schemeClr val="bg2"/>
              </a:buClr>
              <a:buSzPct val="100000"/>
              <a:defRPr lang="en-US" sz="1999" kern="1200" dirty="0" smtClean="0">
                <a:solidFill>
                  <a:schemeClr val="tx1"/>
                </a:solidFill>
                <a:latin typeface="+mn-lt"/>
                <a:ea typeface="+mn-ea"/>
                <a:cs typeface="+mn-cs"/>
              </a:defRPr>
            </a:lvl1pPr>
            <a:lvl2pPr marL="909826" indent="-300453" algn="l" defTabSz="914126" rtl="0" eaLnBrk="1" latinLnBrk="0" hangingPunct="1">
              <a:lnSpc>
                <a:spcPct val="100000"/>
              </a:lnSpc>
              <a:buClr>
                <a:schemeClr val="bg2"/>
              </a:buClr>
              <a:buSzPct val="100000"/>
              <a:buFont typeface="Arial" panose="020B0604020202020204" pitchFamily="34" charset="0"/>
              <a:buChar char="»"/>
              <a:defRPr lang="en-US" sz="1999" kern="1200" dirty="0" smtClean="0">
                <a:solidFill>
                  <a:schemeClr val="tx1"/>
                </a:solidFill>
                <a:latin typeface="+mn-lt"/>
                <a:ea typeface="+mn-ea"/>
                <a:cs typeface="+mn-cs"/>
              </a:defRPr>
            </a:lvl2pPr>
            <a:lvl3pPr algn="l" defTabSz="914126" rtl="0" eaLnBrk="1" latinLnBrk="0" hangingPunct="1">
              <a:lnSpc>
                <a:spcPct val="100000"/>
              </a:lnSpc>
              <a:buClr>
                <a:schemeClr val="bg2"/>
              </a:buClr>
              <a:buSzPct val="100000"/>
              <a:defRPr lang="en-US" sz="1999" kern="1200" dirty="0" smtClean="0">
                <a:solidFill>
                  <a:schemeClr val="tx1"/>
                </a:solidFill>
                <a:latin typeface="+mn-lt"/>
                <a:ea typeface="+mn-ea"/>
                <a:cs typeface="+mn-cs"/>
              </a:defRPr>
            </a:lvl3pPr>
            <a:lvl4pPr marL="2058745" indent="-230632" algn="l" defTabSz="914126" rtl="0" eaLnBrk="1" latinLnBrk="0" hangingPunct="1">
              <a:lnSpc>
                <a:spcPct val="100000"/>
              </a:lnSpc>
              <a:buClr>
                <a:schemeClr val="bg2"/>
              </a:buClr>
              <a:buSzPct val="100000"/>
              <a:buFont typeface="Arial" panose="020B0604020202020204" pitchFamily="34" charset="0"/>
              <a:buChar char="»"/>
              <a:defRPr kumimoji="1" lang="en-US" sz="1999" kern="1200" dirty="0" smtClean="0">
                <a:solidFill>
                  <a:schemeClr val="tx1"/>
                </a:solidFill>
                <a:latin typeface="+mn-lt"/>
                <a:ea typeface="+mn-ea"/>
                <a:cs typeface="+mn-cs"/>
              </a:defRPr>
            </a:lvl4pPr>
            <a:lvl5pPr marL="2666000" indent="-228515" algn="l" defTabSz="914126" rtl="0" eaLnBrk="1" latinLnBrk="0" hangingPunct="1">
              <a:lnSpc>
                <a:spcPct val="100000"/>
              </a:lnSpc>
              <a:buClr>
                <a:schemeClr val="bg2"/>
              </a:buClr>
              <a:buSzPct val="100000"/>
              <a:buFont typeface="Arial" panose="020B0604020202020204" pitchFamily="34" charset="0"/>
              <a:buChar char="•"/>
              <a:defRPr sz="1999"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2" name="Title 1"/>
          <p:cNvSpPr>
            <a:spLocks noGrp="1"/>
          </p:cNvSpPr>
          <p:nvPr>
            <p:ph type="title" hasCustomPrompt="1"/>
          </p:nvPr>
        </p:nvSpPr>
        <p:spPr>
          <a:xfrm>
            <a:off x="173736" y="0"/>
            <a:ext cx="10515600" cy="722376"/>
          </a:xfrm>
          <a:prstGeom prst="rect">
            <a:avLst/>
          </a:prstGeom>
        </p:spPr>
        <p:txBody>
          <a:bodyPr tIns="109728" anchor="ctr"/>
          <a:lstStyle>
            <a:lvl1pPr marL="226400" marR="0" indent="-226400" algn="l" defTabSz="609372" rtl="0" eaLnBrk="1" fontAlgn="base" latinLnBrk="0" hangingPunct="1">
              <a:lnSpc>
                <a:spcPct val="100000"/>
              </a:lnSpc>
              <a:spcBef>
                <a:spcPct val="20000"/>
              </a:spcBef>
              <a:spcAft>
                <a:spcPct val="0"/>
              </a:spcAft>
              <a:buClrTx/>
              <a:buSzTx/>
              <a:tabLst/>
              <a:defRPr kumimoji="1" lang="en-US" sz="2399" kern="1200" spc="0" baseline="0">
                <a:solidFill>
                  <a:schemeClr val="tx1"/>
                </a:solidFill>
                <a:latin typeface="+mn-lt"/>
                <a:ea typeface="+mj-ea"/>
                <a:cs typeface="Arial"/>
              </a:defRPr>
            </a:lvl1pPr>
          </a:lstStyle>
          <a:p>
            <a:pPr marL="226400" marR="0" lvl="0" indent="-226400" algn="l" defTabSz="609372"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21773537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26376" y="1066800"/>
            <a:ext cx="3335707" cy="5105400"/>
          </a:xfrm>
          <a:prstGeom prst="rect">
            <a:avLst/>
          </a:prstGeom>
        </p:spPr>
        <p:txBody>
          <a:bodyPr/>
          <a:lstStyle>
            <a:lvl1pPr algn="l" defTabSz="914126"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09826" indent="-300453" algn="l" defTabSz="914126"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126"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8745" indent="-230632" algn="l" defTabSz="914126"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000" indent="-228515" algn="l" defTabSz="914126"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cxnSp>
        <p:nvCxnSpPr>
          <p:cNvPr id="6" name="Straight Connector 5"/>
          <p:cNvCxnSpPr/>
          <p:nvPr userDrawn="1"/>
        </p:nvCxnSpPr>
        <p:spPr>
          <a:xfrm>
            <a:off x="419926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idx="11"/>
          </p:nvPr>
        </p:nvSpPr>
        <p:spPr>
          <a:xfrm>
            <a:off x="4436454" y="1066800"/>
            <a:ext cx="3335707" cy="5105400"/>
          </a:xfrm>
          <a:prstGeom prst="rect">
            <a:avLst/>
          </a:prstGeom>
        </p:spPr>
        <p:txBody>
          <a:bodyPr/>
          <a:lstStyle>
            <a:lvl1pPr algn="l" defTabSz="914126"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09826" indent="-300453" algn="l" defTabSz="914126"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126"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8745" indent="-230632" algn="l" defTabSz="914126"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000" indent="-228515" algn="l" defTabSz="914126"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Content Placeholder 2"/>
          <p:cNvSpPr>
            <a:spLocks noGrp="1"/>
          </p:cNvSpPr>
          <p:nvPr>
            <p:ph idx="12"/>
          </p:nvPr>
        </p:nvSpPr>
        <p:spPr>
          <a:xfrm>
            <a:off x="8246533" y="1066800"/>
            <a:ext cx="3335707" cy="5105400"/>
          </a:xfrm>
          <a:prstGeom prst="rect">
            <a:avLst/>
          </a:prstGeom>
        </p:spPr>
        <p:txBody>
          <a:bodyPr/>
          <a:lstStyle>
            <a:lvl1pPr algn="l" defTabSz="914126"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09826" indent="-300453" algn="l" defTabSz="914126"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126"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8745" indent="-230632" algn="l" defTabSz="914126"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000" indent="-228515" algn="l" defTabSz="914126"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cxnSp>
        <p:nvCxnSpPr>
          <p:cNvPr id="13" name="Straight Connector 12"/>
          <p:cNvCxnSpPr/>
          <p:nvPr userDrawn="1"/>
        </p:nvCxnSpPr>
        <p:spPr>
          <a:xfrm>
            <a:off x="8009347"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hasCustomPrompt="1"/>
          </p:nvPr>
        </p:nvSpPr>
        <p:spPr>
          <a:xfrm>
            <a:off x="173736" y="0"/>
            <a:ext cx="10515600" cy="722376"/>
          </a:xfrm>
          <a:prstGeom prst="rect">
            <a:avLst/>
          </a:prstGeom>
        </p:spPr>
        <p:txBody>
          <a:bodyPr tIns="109728" anchor="ctr"/>
          <a:lstStyle>
            <a:lvl1pPr marL="226400" marR="0" indent="-226400" algn="l" defTabSz="609372" rtl="0" eaLnBrk="1" fontAlgn="base" latinLnBrk="0" hangingPunct="1">
              <a:lnSpc>
                <a:spcPct val="100000"/>
              </a:lnSpc>
              <a:spcBef>
                <a:spcPct val="20000"/>
              </a:spcBef>
              <a:spcAft>
                <a:spcPct val="0"/>
              </a:spcAft>
              <a:buClrTx/>
              <a:buSzTx/>
              <a:tabLst/>
              <a:defRPr kumimoji="1" lang="en-US" sz="2399" kern="1200" spc="0" baseline="0">
                <a:solidFill>
                  <a:schemeClr val="tx1"/>
                </a:solidFill>
                <a:latin typeface="+mn-lt"/>
                <a:ea typeface="+mj-ea"/>
                <a:cs typeface="Arial"/>
              </a:defRPr>
            </a:lvl1pPr>
          </a:lstStyle>
          <a:p>
            <a:pPr marL="226400" marR="0" lvl="0" indent="-226400" algn="l" defTabSz="609372"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42637863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3 Horizontal Content">
    <p:spTree>
      <p:nvGrpSpPr>
        <p:cNvPr id="1" name=""/>
        <p:cNvGrpSpPr/>
        <p:nvPr/>
      </p:nvGrpSpPr>
      <p:grpSpPr>
        <a:xfrm>
          <a:off x="0" y="0"/>
          <a:ext cx="0" cy="0"/>
          <a:chOff x="0" y="0"/>
          <a:chExt cx="0" cy="0"/>
        </a:xfrm>
      </p:grpSpPr>
      <p:cxnSp>
        <p:nvCxnSpPr>
          <p:cNvPr id="3" name="Straight Connector 2"/>
          <p:cNvCxnSpPr/>
          <p:nvPr userDrawn="1"/>
        </p:nvCxnSpPr>
        <p:spPr>
          <a:xfrm>
            <a:off x="608013" y="2743200"/>
            <a:ext cx="10972801" cy="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608013" y="4368800"/>
            <a:ext cx="10972801" cy="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Content Placeholder 2"/>
          <p:cNvSpPr>
            <a:spLocks noGrp="1"/>
          </p:cNvSpPr>
          <p:nvPr>
            <p:ph sz="half" idx="1"/>
          </p:nvPr>
        </p:nvSpPr>
        <p:spPr>
          <a:xfrm>
            <a:off x="609441" y="1219200"/>
            <a:ext cx="10968354" cy="1377948"/>
          </a:xfrm>
          <a:prstGeom prst="rect">
            <a:avLst/>
          </a:prstGeom>
        </p:spPr>
        <p:txBody>
          <a:bodyPr anchor="ctr"/>
          <a:lstStyle>
            <a:lvl1pPr algn="l" defTabSz="914126" rtl="0" eaLnBrk="1" latinLnBrk="0" hangingPunct="1">
              <a:lnSpc>
                <a:spcPct val="90000"/>
              </a:lnSpc>
              <a:spcBef>
                <a:spcPts val="1000"/>
              </a:spcBef>
              <a:buClr>
                <a:schemeClr val="accent2"/>
              </a:buClr>
              <a:buSzPct val="100000"/>
              <a:defRPr lang="en-US" sz="1600" kern="1200" dirty="0" smtClean="0">
                <a:solidFill>
                  <a:schemeClr val="tx1"/>
                </a:solidFill>
                <a:latin typeface="+mn-lt"/>
                <a:ea typeface="+mn-ea"/>
                <a:cs typeface="+mn-cs"/>
              </a:defRPr>
            </a:lvl1pPr>
            <a:lvl2pPr marL="909826" indent="-300453" algn="l" defTabSz="914126" rtl="0" eaLnBrk="1" latinLnBrk="0" hangingPunct="1">
              <a:lnSpc>
                <a:spcPct val="90000"/>
              </a:lnSpc>
              <a:spcBef>
                <a:spcPts val="800"/>
              </a:spcBef>
              <a:buClr>
                <a:schemeClr val="accent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126" rtl="0" eaLnBrk="1" latinLnBrk="0" hangingPunct="1">
              <a:lnSpc>
                <a:spcPct val="90000"/>
              </a:lnSpc>
              <a:buClr>
                <a:schemeClr val="accent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7" name="Content Placeholder 2"/>
          <p:cNvSpPr>
            <a:spLocks noGrp="1"/>
          </p:cNvSpPr>
          <p:nvPr>
            <p:ph sz="half" idx="13"/>
          </p:nvPr>
        </p:nvSpPr>
        <p:spPr>
          <a:xfrm>
            <a:off x="609441" y="2857499"/>
            <a:ext cx="10968354" cy="1377948"/>
          </a:xfrm>
          <a:prstGeom prst="rect">
            <a:avLst/>
          </a:prstGeom>
        </p:spPr>
        <p:txBody>
          <a:bodyPr anchor="ctr"/>
          <a:lstStyle>
            <a:lvl1pPr algn="l" defTabSz="914126" rtl="0" eaLnBrk="1" latinLnBrk="0" hangingPunct="1">
              <a:lnSpc>
                <a:spcPct val="90000"/>
              </a:lnSpc>
              <a:spcBef>
                <a:spcPts val="1000"/>
              </a:spcBef>
              <a:buClr>
                <a:schemeClr val="accent2"/>
              </a:buClr>
              <a:buSzPct val="100000"/>
              <a:defRPr lang="en-US" sz="1600" kern="1200" dirty="0" smtClean="0">
                <a:solidFill>
                  <a:schemeClr val="tx1"/>
                </a:solidFill>
                <a:latin typeface="+mn-lt"/>
                <a:ea typeface="+mn-ea"/>
                <a:cs typeface="+mn-cs"/>
              </a:defRPr>
            </a:lvl1pPr>
            <a:lvl2pPr marL="909826" indent="-300453" algn="l" defTabSz="914126" rtl="0" eaLnBrk="1" latinLnBrk="0" hangingPunct="1">
              <a:lnSpc>
                <a:spcPct val="90000"/>
              </a:lnSpc>
              <a:spcBef>
                <a:spcPts val="800"/>
              </a:spcBef>
              <a:buClr>
                <a:schemeClr val="accent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126" rtl="0" eaLnBrk="1" latinLnBrk="0" hangingPunct="1">
              <a:lnSpc>
                <a:spcPct val="90000"/>
              </a:lnSpc>
              <a:buClr>
                <a:schemeClr val="accent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8" name="Content Placeholder 2"/>
          <p:cNvSpPr>
            <a:spLocks noGrp="1"/>
          </p:cNvSpPr>
          <p:nvPr>
            <p:ph sz="half" idx="14"/>
          </p:nvPr>
        </p:nvSpPr>
        <p:spPr>
          <a:xfrm>
            <a:off x="609441" y="4495797"/>
            <a:ext cx="10968354" cy="1377948"/>
          </a:xfrm>
          <a:prstGeom prst="rect">
            <a:avLst/>
          </a:prstGeom>
        </p:spPr>
        <p:txBody>
          <a:bodyPr anchor="ctr"/>
          <a:lstStyle>
            <a:lvl1pPr algn="l" defTabSz="914126" rtl="0" eaLnBrk="1" latinLnBrk="0" hangingPunct="1">
              <a:lnSpc>
                <a:spcPct val="90000"/>
              </a:lnSpc>
              <a:spcBef>
                <a:spcPts val="1000"/>
              </a:spcBef>
              <a:buClr>
                <a:schemeClr val="accent2"/>
              </a:buClr>
              <a:buSzPct val="100000"/>
              <a:defRPr lang="en-US" sz="1600" kern="1200" dirty="0" smtClean="0">
                <a:solidFill>
                  <a:schemeClr val="tx1"/>
                </a:solidFill>
                <a:latin typeface="+mn-lt"/>
                <a:ea typeface="+mn-ea"/>
                <a:cs typeface="+mn-cs"/>
              </a:defRPr>
            </a:lvl1pPr>
            <a:lvl2pPr marL="909826" indent="-300453" algn="l" defTabSz="914126" rtl="0" eaLnBrk="1" latinLnBrk="0" hangingPunct="1">
              <a:lnSpc>
                <a:spcPct val="90000"/>
              </a:lnSpc>
              <a:spcBef>
                <a:spcPts val="800"/>
              </a:spcBef>
              <a:buClr>
                <a:schemeClr val="accent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126" rtl="0" eaLnBrk="1" latinLnBrk="0" hangingPunct="1">
              <a:lnSpc>
                <a:spcPct val="90000"/>
              </a:lnSpc>
              <a:buClr>
                <a:schemeClr val="accent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9" name="Title 1"/>
          <p:cNvSpPr>
            <a:spLocks noGrp="1"/>
          </p:cNvSpPr>
          <p:nvPr>
            <p:ph type="title" hasCustomPrompt="1"/>
          </p:nvPr>
        </p:nvSpPr>
        <p:spPr>
          <a:xfrm>
            <a:off x="173736" y="0"/>
            <a:ext cx="10515600" cy="722376"/>
          </a:xfrm>
          <a:prstGeom prst="rect">
            <a:avLst/>
          </a:prstGeom>
        </p:spPr>
        <p:txBody>
          <a:bodyPr tIns="109728" anchor="ctr"/>
          <a:lstStyle>
            <a:lvl1pPr marL="226400" marR="0" indent="-226400" algn="l" defTabSz="609372" rtl="0" eaLnBrk="1" fontAlgn="base" latinLnBrk="0" hangingPunct="1">
              <a:lnSpc>
                <a:spcPct val="100000"/>
              </a:lnSpc>
              <a:spcBef>
                <a:spcPct val="20000"/>
              </a:spcBef>
              <a:spcAft>
                <a:spcPct val="0"/>
              </a:spcAft>
              <a:buClrTx/>
              <a:buSzTx/>
              <a:tabLst/>
              <a:defRPr kumimoji="1" lang="en-US" sz="2399" kern="1200" spc="0" baseline="0">
                <a:solidFill>
                  <a:schemeClr val="tx1"/>
                </a:solidFill>
                <a:latin typeface="+mn-lt"/>
                <a:ea typeface="+mj-ea"/>
                <a:cs typeface="Arial"/>
              </a:defRPr>
            </a:lvl1pPr>
          </a:lstStyle>
          <a:p>
            <a:pPr marL="226400" marR="0" lvl="0" indent="-226400" algn="l" defTabSz="609372"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3772687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itle, 2 Column Body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66817-B6CF-A2DE-966F-DB9281D305B8}"/>
              </a:ext>
            </a:extLst>
          </p:cNvPr>
          <p:cNvSpPr>
            <a:spLocks noGrp="1"/>
          </p:cNvSpPr>
          <p:nvPr>
            <p:ph sz="half" idx="1"/>
          </p:nvPr>
        </p:nvSpPr>
        <p:spPr>
          <a:xfrm>
            <a:off x="381000" y="1371600"/>
            <a:ext cx="5562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829AD-F282-6D19-1BDE-62A372EE4637}"/>
              </a:ext>
            </a:extLst>
          </p:cNvPr>
          <p:cNvSpPr>
            <a:spLocks noGrp="1"/>
          </p:cNvSpPr>
          <p:nvPr>
            <p:ph sz="half" idx="2"/>
          </p:nvPr>
        </p:nvSpPr>
        <p:spPr>
          <a:xfrm>
            <a:off x="6248400" y="1371600"/>
            <a:ext cx="5562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DCFB687-132C-1CA9-8A9A-779EFBBCE80B}"/>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5" name="Date Placeholder 4">
            <a:extLst>
              <a:ext uri="{FF2B5EF4-FFF2-40B4-BE49-F238E27FC236}">
                <a16:creationId xmlns:a16="http://schemas.microsoft.com/office/drawing/2014/main" id="{1179F7A9-35D1-1344-0A60-0E8C3F562CD9}"/>
              </a:ext>
            </a:extLst>
          </p:cNvPr>
          <p:cNvSpPr>
            <a:spLocks noGrp="1"/>
          </p:cNvSpPr>
          <p:nvPr>
            <p:ph type="dt" sz="half" idx="10"/>
          </p:nvPr>
        </p:nvSpPr>
        <p:spPr/>
        <p:txBody>
          <a:bodyPr/>
          <a:lstStyle/>
          <a:p>
            <a:r>
              <a:rPr lang="en-US" dirty="0"/>
              <a:t>January 2024</a:t>
            </a:r>
          </a:p>
        </p:txBody>
      </p:sp>
      <p:sp>
        <p:nvSpPr>
          <p:cNvPr id="6" name="Footer Placeholder 5">
            <a:extLst>
              <a:ext uri="{FF2B5EF4-FFF2-40B4-BE49-F238E27FC236}">
                <a16:creationId xmlns:a16="http://schemas.microsoft.com/office/drawing/2014/main" id="{CAE9646E-BBCC-2CA0-9416-FFBF3870D6AE}"/>
              </a:ext>
            </a:extLst>
          </p:cNvPr>
          <p:cNvSpPr>
            <a:spLocks noGrp="1"/>
          </p:cNvSpPr>
          <p:nvPr>
            <p:ph type="ftr" sz="quarter" idx="11"/>
          </p:nvPr>
        </p:nvSpPr>
        <p:spPr>
          <a:xfrm>
            <a:off x="1371600" y="6400800"/>
            <a:ext cx="4114800" cy="304800"/>
          </a:xfrm>
          <a:prstGeom prst="rect">
            <a:avLst/>
          </a:prstGeom>
        </p:spPr>
        <p:txBody>
          <a:bodyPr/>
          <a:lstStyle/>
          <a:p>
            <a:r>
              <a:rPr lang="en-US" dirty="0"/>
              <a:t>© 2024 NTT DATA, Inc.</a:t>
            </a:r>
          </a:p>
        </p:txBody>
      </p:sp>
      <p:sp>
        <p:nvSpPr>
          <p:cNvPr id="7" name="Slide Number Placeholder 6">
            <a:extLst>
              <a:ext uri="{FF2B5EF4-FFF2-40B4-BE49-F238E27FC236}">
                <a16:creationId xmlns:a16="http://schemas.microsoft.com/office/drawing/2014/main" id="{EFFA3CBC-D481-CBC2-5EFC-A4CAE0345F5B}"/>
              </a:ext>
            </a:extLst>
          </p:cNvPr>
          <p:cNvSpPr>
            <a:spLocks noGrp="1"/>
          </p:cNvSpPr>
          <p:nvPr>
            <p:ph type="sldNum" sz="quarter" idx="12"/>
          </p:nvPr>
        </p:nvSpPr>
        <p:spPr>
          <a:xfrm>
            <a:off x="5562600" y="6400800"/>
            <a:ext cx="1066800" cy="304800"/>
          </a:xfrm>
          <a:prstGeom prst="rect">
            <a:avLst/>
          </a:prstGeom>
        </p:spPr>
        <p:txBody>
          <a:bodyPr/>
          <a:lstStyle>
            <a:lvl1pPr algn="ctr">
              <a:defRPr/>
            </a:lvl1pPr>
          </a:lstStyle>
          <a:p>
            <a:fld id="{60D39823-8059-4D49-BD26-6D32C31B8621}" type="slidenum">
              <a:rPr lang="en-US" smtClean="0"/>
              <a:pPr/>
              <a:t>‹#›</a:t>
            </a:fld>
            <a:endParaRPr lang="en-US"/>
          </a:p>
        </p:txBody>
      </p:sp>
    </p:spTree>
    <p:extLst>
      <p:ext uri="{BB962C8B-B14F-4D97-AF65-F5344CB8AC3E}">
        <p14:creationId xmlns:p14="http://schemas.microsoft.com/office/powerpoint/2010/main" val="113668196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ase Study Slide">
    <p:spTree>
      <p:nvGrpSpPr>
        <p:cNvPr id="1" name=""/>
        <p:cNvGrpSpPr/>
        <p:nvPr/>
      </p:nvGrpSpPr>
      <p:grpSpPr>
        <a:xfrm>
          <a:off x="0" y="0"/>
          <a:ext cx="0" cy="0"/>
          <a:chOff x="0" y="0"/>
          <a:chExt cx="0" cy="0"/>
        </a:xfrm>
      </p:grpSpPr>
      <p:sp>
        <p:nvSpPr>
          <p:cNvPr id="18" name="Picture Placeholder 17"/>
          <p:cNvSpPr>
            <a:spLocks noGrp="1"/>
          </p:cNvSpPr>
          <p:nvPr>
            <p:ph type="pic" sz="quarter" idx="11" hasCustomPrompt="1"/>
          </p:nvPr>
        </p:nvSpPr>
        <p:spPr>
          <a:xfrm>
            <a:off x="0" y="0"/>
            <a:ext cx="6096001" cy="6432550"/>
          </a:xfrm>
          <a:prstGeom prst="rect">
            <a:avLst/>
          </a:prstGeom>
        </p:spPr>
        <p:txBody>
          <a:bodyPr anchor="ctr"/>
          <a:lstStyle>
            <a:lvl1pPr marL="0" indent="0" algn="ctr">
              <a:buNone/>
              <a:defRPr sz="2399"/>
            </a:lvl1pPr>
          </a:lstStyle>
          <a:p>
            <a:r>
              <a:rPr lang="en-US" dirty="0"/>
              <a:t>Client Photo</a:t>
            </a:r>
          </a:p>
        </p:txBody>
      </p:sp>
      <p:sp>
        <p:nvSpPr>
          <p:cNvPr id="12" name="Title 1"/>
          <p:cNvSpPr>
            <a:spLocks noGrp="1"/>
          </p:cNvSpPr>
          <p:nvPr>
            <p:ph type="title" hasCustomPrompt="1"/>
          </p:nvPr>
        </p:nvSpPr>
        <p:spPr>
          <a:xfrm>
            <a:off x="6400800" y="0"/>
            <a:ext cx="3352800" cy="1600200"/>
          </a:xfrm>
          <a:prstGeom prst="rect">
            <a:avLst/>
          </a:prstGeom>
        </p:spPr>
        <p:txBody>
          <a:bodyPr tIns="109728" anchor="ctr"/>
          <a:lstStyle>
            <a:lvl1pPr marL="226400" marR="0" indent="-226400" algn="l" defTabSz="609372" rtl="0" eaLnBrk="1" fontAlgn="base" latinLnBrk="0" hangingPunct="1">
              <a:lnSpc>
                <a:spcPct val="100000"/>
              </a:lnSpc>
              <a:spcBef>
                <a:spcPct val="20000"/>
              </a:spcBef>
              <a:spcAft>
                <a:spcPct val="0"/>
              </a:spcAft>
              <a:buClrTx/>
              <a:buSzTx/>
              <a:tabLst/>
              <a:defRPr kumimoji="1" lang="en-US" sz="2399" kern="1200" spc="0" baseline="0">
                <a:solidFill>
                  <a:schemeClr val="tx1"/>
                </a:solidFill>
                <a:latin typeface="+mn-lt"/>
                <a:ea typeface="+mj-ea"/>
                <a:cs typeface="Arial"/>
              </a:defRPr>
            </a:lvl1pPr>
          </a:lstStyle>
          <a:p>
            <a:pPr marL="226400" marR="0" lvl="0" indent="-226400" algn="l" defTabSz="609372" rtl="0" eaLnBrk="1" fontAlgn="base" latinLnBrk="0" hangingPunct="1">
              <a:lnSpc>
                <a:spcPct val="100000"/>
              </a:lnSpc>
              <a:spcBef>
                <a:spcPct val="20000"/>
              </a:spcBef>
              <a:spcAft>
                <a:spcPct val="0"/>
              </a:spcAft>
              <a:buClrTx/>
              <a:buSzTx/>
              <a:tabLst/>
              <a:defRPr/>
            </a:pPr>
            <a:r>
              <a:rPr kumimoji="1" lang="en-US" altLang="ja-JP" dirty="0"/>
              <a:t>[Title]</a:t>
            </a:r>
          </a:p>
        </p:txBody>
      </p:sp>
      <p:sp>
        <p:nvSpPr>
          <p:cNvPr id="14" name="Picture Placeholder 13"/>
          <p:cNvSpPr>
            <a:spLocks noGrp="1"/>
          </p:cNvSpPr>
          <p:nvPr>
            <p:ph type="pic" sz="quarter" idx="10" hasCustomPrompt="1"/>
          </p:nvPr>
        </p:nvSpPr>
        <p:spPr>
          <a:xfrm>
            <a:off x="9982200" y="457200"/>
            <a:ext cx="1905000" cy="762000"/>
          </a:xfrm>
          <a:prstGeom prst="rect">
            <a:avLst/>
          </a:prstGeom>
        </p:spPr>
        <p:txBody>
          <a:bodyPr anchor="ctr"/>
          <a:lstStyle>
            <a:lvl1pPr marL="0" indent="0" algn="ctr">
              <a:buNone/>
              <a:defRPr sz="1000"/>
            </a:lvl1pPr>
          </a:lstStyle>
          <a:p>
            <a:r>
              <a:rPr lang="en-US" dirty="0"/>
              <a:t>Client Logo if applicable</a:t>
            </a:r>
          </a:p>
        </p:txBody>
      </p:sp>
    </p:spTree>
    <p:extLst>
      <p:ext uri="{BB962C8B-B14F-4D97-AF65-F5344CB8AC3E}">
        <p14:creationId xmlns:p14="http://schemas.microsoft.com/office/powerpoint/2010/main" val="5147986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sultant Profile">
    <p:spTree>
      <p:nvGrpSpPr>
        <p:cNvPr id="1" name=""/>
        <p:cNvGrpSpPr/>
        <p:nvPr/>
      </p:nvGrpSpPr>
      <p:grpSpPr>
        <a:xfrm>
          <a:off x="0" y="0"/>
          <a:ext cx="0" cy="0"/>
          <a:chOff x="0" y="0"/>
          <a:chExt cx="0" cy="0"/>
        </a:xfrm>
      </p:grpSpPr>
      <p:sp>
        <p:nvSpPr>
          <p:cNvPr id="13" name="Text Placeholder 2"/>
          <p:cNvSpPr>
            <a:spLocks noGrp="1"/>
          </p:cNvSpPr>
          <p:nvPr>
            <p:ph idx="1" hasCustomPrompt="1"/>
          </p:nvPr>
        </p:nvSpPr>
        <p:spPr bwMode="auto">
          <a:xfrm>
            <a:off x="167069" y="1598085"/>
            <a:ext cx="8807598" cy="4574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spcBef>
                <a:spcPts val="800"/>
              </a:spcBef>
              <a:buNone/>
              <a:defRPr sz="1067" b="1">
                <a:solidFill>
                  <a:schemeClr val="tx1"/>
                </a:solidFill>
              </a:defRPr>
            </a:lvl1pPr>
            <a:lvl5pPr>
              <a:defRPr>
                <a:solidFill>
                  <a:schemeClr val="tx1"/>
                </a:solidFill>
              </a:defRPr>
            </a:lvl5pPr>
          </a:lstStyle>
          <a:p>
            <a:pPr lvl="0"/>
            <a:r>
              <a:rPr lang="en-US" altLang="en-US" dirty="0"/>
              <a:t>Insert Position in Bold:  Type in descriptive text about role in Arial Regular, 8pt.</a:t>
            </a:r>
          </a:p>
          <a:p>
            <a:pPr lvl="0"/>
            <a:r>
              <a:rPr lang="en-US" altLang="en-US" dirty="0"/>
              <a:t>Insert Position in Bold:  Type in descriptive text about role in Arial Regular, 8pt.</a:t>
            </a:r>
          </a:p>
          <a:p>
            <a:pPr lvl="0"/>
            <a:endParaRPr lang="en-US" altLang="en-US" dirty="0"/>
          </a:p>
          <a:p>
            <a:pPr lvl="0"/>
            <a:endParaRPr lang="en-US" altLang="en-US" dirty="0"/>
          </a:p>
          <a:p>
            <a:pPr lvl="4"/>
            <a:endParaRPr lang="en-US" altLang="en-US" dirty="0"/>
          </a:p>
        </p:txBody>
      </p:sp>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777" tIns="1218883" rIns="365665" bIns="60944"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25" indent="-228525">
              <a:lnSpc>
                <a:spcPct val="100000"/>
              </a:lnSpc>
              <a:spcBef>
                <a:spcPts val="800"/>
              </a:spcBef>
              <a:buFont typeface="Arial" panose="020B0604020202020204" pitchFamily="34" charset="0"/>
              <a:buChar char="•"/>
            </a:pPr>
            <a:endParaRPr lang="en-US" sz="1333" dirty="0">
              <a:solidFill>
                <a:schemeClr val="tx1"/>
              </a:solidFill>
            </a:endParaRPr>
          </a:p>
        </p:txBody>
      </p:sp>
      <p:sp>
        <p:nvSpPr>
          <p:cNvPr id="15" name="Text Placeholder 4"/>
          <p:cNvSpPr>
            <a:spLocks noGrp="1"/>
          </p:cNvSpPr>
          <p:nvPr>
            <p:ph type="body" sz="quarter" idx="17" hasCustomPrompt="1"/>
          </p:nvPr>
        </p:nvSpPr>
        <p:spPr>
          <a:xfrm>
            <a:off x="9522884" y="416985"/>
            <a:ext cx="2438400" cy="1299079"/>
          </a:xfrm>
          <a:prstGeom prst="rect">
            <a:avLst/>
          </a:prstGeom>
        </p:spPr>
        <p:txBody>
          <a:bodyPr>
            <a:normAutofit/>
          </a:bodyPr>
          <a:lstStyle>
            <a:lvl1pPr marL="228525" indent="-228525">
              <a:buFont typeface="Arial" panose="020B0604020202020204" pitchFamily="34" charset="0"/>
              <a:buChar char="•"/>
              <a:defRPr sz="1067" i="1">
                <a:solidFill>
                  <a:schemeClr val="tx1"/>
                </a:solidFill>
              </a:defRPr>
            </a:lvl1pPr>
          </a:lstStyle>
          <a:p>
            <a:pPr lvl="0"/>
            <a:r>
              <a:rPr lang="en-US" dirty="0"/>
              <a:t>Expertise entered here</a:t>
            </a:r>
          </a:p>
        </p:txBody>
      </p:sp>
      <p:sp>
        <p:nvSpPr>
          <p:cNvPr id="16" name="Rectangle 15"/>
          <p:cNvSpPr/>
          <p:nvPr userDrawn="1"/>
        </p:nvSpPr>
        <p:spPr>
          <a:xfrm>
            <a:off x="9277351" y="2"/>
            <a:ext cx="2926463" cy="368764"/>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Industry Expertise </a:t>
            </a:r>
          </a:p>
        </p:txBody>
      </p:sp>
      <p:sp>
        <p:nvSpPr>
          <p:cNvPr id="17" name="Text Placeholder 4"/>
          <p:cNvSpPr>
            <a:spLocks noGrp="1"/>
          </p:cNvSpPr>
          <p:nvPr>
            <p:ph type="body" sz="quarter" idx="18" hasCustomPrompt="1"/>
          </p:nvPr>
        </p:nvSpPr>
        <p:spPr>
          <a:xfrm>
            <a:off x="9522884" y="2133045"/>
            <a:ext cx="2438400" cy="2540559"/>
          </a:xfrm>
          <a:prstGeom prst="rect">
            <a:avLst/>
          </a:prstGeom>
        </p:spPr>
        <p:txBody>
          <a:bodyPr>
            <a:normAutofit/>
          </a:bodyPr>
          <a:lstStyle>
            <a:lvl1pPr marL="228525" indent="-228525">
              <a:buFont typeface="Arial" panose="020B0604020202020204" pitchFamily="34" charset="0"/>
              <a:buChar char="•"/>
              <a:defRPr sz="1067" i="1">
                <a:solidFill>
                  <a:schemeClr val="tx1"/>
                </a:solidFill>
              </a:defRPr>
            </a:lvl1pPr>
          </a:lstStyle>
          <a:p>
            <a:pPr lvl="0"/>
            <a:r>
              <a:rPr lang="en-US" dirty="0"/>
              <a:t>Expertise entered here</a:t>
            </a:r>
          </a:p>
        </p:txBody>
      </p:sp>
      <p:sp>
        <p:nvSpPr>
          <p:cNvPr id="18" name="Rectangle 17"/>
          <p:cNvSpPr/>
          <p:nvPr userDrawn="1"/>
        </p:nvSpPr>
        <p:spPr>
          <a:xfrm>
            <a:off x="9277351" y="1716062"/>
            <a:ext cx="2926463" cy="368764"/>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Domain Expertise </a:t>
            </a:r>
          </a:p>
        </p:txBody>
      </p:sp>
      <p:sp>
        <p:nvSpPr>
          <p:cNvPr id="19" name="Text Placeholder 4"/>
          <p:cNvSpPr>
            <a:spLocks noGrp="1"/>
          </p:cNvSpPr>
          <p:nvPr>
            <p:ph type="body" sz="quarter" idx="19" hasCustomPrompt="1"/>
          </p:nvPr>
        </p:nvSpPr>
        <p:spPr>
          <a:xfrm>
            <a:off x="9511072" y="5090582"/>
            <a:ext cx="2438400" cy="1350436"/>
          </a:xfrm>
          <a:prstGeom prst="rect">
            <a:avLst/>
          </a:prstGeom>
        </p:spPr>
        <p:txBody>
          <a:bodyPr>
            <a:normAutofit/>
          </a:bodyPr>
          <a:lstStyle>
            <a:lvl1pPr marL="228525" indent="-228525">
              <a:buFont typeface="Arial" panose="020B0604020202020204" pitchFamily="34" charset="0"/>
              <a:buChar char="•"/>
              <a:defRPr sz="1067" i="1">
                <a:solidFill>
                  <a:schemeClr val="tx1"/>
                </a:solidFill>
              </a:defRPr>
            </a:lvl1pPr>
          </a:lstStyle>
          <a:p>
            <a:pPr lvl="0"/>
            <a:r>
              <a:rPr lang="en-US" dirty="0"/>
              <a:t>Expertise entered here</a:t>
            </a:r>
          </a:p>
        </p:txBody>
      </p:sp>
      <p:sp>
        <p:nvSpPr>
          <p:cNvPr id="20" name="Rectangle 19"/>
          <p:cNvSpPr/>
          <p:nvPr userDrawn="1"/>
        </p:nvSpPr>
        <p:spPr>
          <a:xfrm>
            <a:off x="9277351" y="4673602"/>
            <a:ext cx="2926463" cy="368764"/>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Technology Expertise </a:t>
            </a:r>
          </a:p>
        </p:txBody>
      </p:sp>
      <p:sp>
        <p:nvSpPr>
          <p:cNvPr id="22" name="Text Placeholder 14"/>
          <p:cNvSpPr>
            <a:spLocks noGrp="1"/>
          </p:cNvSpPr>
          <p:nvPr>
            <p:ph type="body" sz="quarter" idx="11" hasCustomPrompt="1"/>
          </p:nvPr>
        </p:nvSpPr>
        <p:spPr>
          <a:xfrm>
            <a:off x="173737" y="886175"/>
            <a:ext cx="8796188" cy="508711"/>
          </a:xfrm>
          <a:prstGeom prst="rect">
            <a:avLst/>
          </a:prstGeom>
        </p:spPr>
        <p:txBody>
          <a:bodyPr rIns="45720">
            <a:noAutofit/>
          </a:bodyPr>
          <a:lstStyle>
            <a:lvl1pPr marL="0" indent="0">
              <a:buNone/>
              <a:defRPr sz="1067" b="0" i="1" baseline="0">
                <a:solidFill>
                  <a:schemeClr val="tx1">
                    <a:lumMod val="60000"/>
                    <a:lumOff val="40000"/>
                  </a:schemeClr>
                </a:solidFill>
                <a:latin typeface="Arial" panose="020B0604020202020204" pitchFamily="34" charset="0"/>
                <a:cs typeface="Arial" panose="020B0604020202020204" pitchFamily="34" charset="0"/>
              </a:defRPr>
            </a:lvl1pPr>
            <a:lvl4pPr>
              <a:defRPr/>
            </a:lvl4pPr>
          </a:lstStyle>
          <a:p>
            <a:pPr lvl="0"/>
            <a:r>
              <a:rPr lang="en-US" dirty="0"/>
              <a:t>Click to Insert Summary Profile – Arial, 8 pt. Italic, Gray </a:t>
            </a:r>
          </a:p>
        </p:txBody>
      </p:sp>
      <p:sp>
        <p:nvSpPr>
          <p:cNvPr id="24" name="Title 1"/>
          <p:cNvSpPr>
            <a:spLocks noGrp="1"/>
          </p:cNvSpPr>
          <p:nvPr>
            <p:ph type="title" hasCustomPrompt="1"/>
          </p:nvPr>
        </p:nvSpPr>
        <p:spPr>
          <a:xfrm>
            <a:off x="173736" y="0"/>
            <a:ext cx="10515600" cy="722376"/>
          </a:xfrm>
          <a:prstGeom prst="rect">
            <a:avLst/>
          </a:prstGeom>
        </p:spPr>
        <p:txBody>
          <a:bodyPr tIns="109728" anchor="ctr"/>
          <a:lstStyle>
            <a:lvl1pPr marL="226400" marR="0" indent="-226400" algn="l" defTabSz="609372" rtl="0" eaLnBrk="1" fontAlgn="base" latinLnBrk="0" hangingPunct="1">
              <a:lnSpc>
                <a:spcPct val="100000"/>
              </a:lnSpc>
              <a:spcBef>
                <a:spcPct val="20000"/>
              </a:spcBef>
              <a:spcAft>
                <a:spcPct val="0"/>
              </a:spcAft>
              <a:buClrTx/>
              <a:buSzTx/>
              <a:tabLst/>
              <a:defRPr kumimoji="1" lang="en-US" sz="2399" kern="1200" spc="0" baseline="0">
                <a:solidFill>
                  <a:schemeClr val="tx1"/>
                </a:solidFill>
                <a:latin typeface="+mn-lt"/>
                <a:ea typeface="+mj-ea"/>
                <a:cs typeface="Arial"/>
              </a:defRPr>
            </a:lvl1pPr>
          </a:lstStyle>
          <a:p>
            <a:pPr marL="226400" marR="0" lvl="0" indent="-226400" algn="l" defTabSz="609372"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26603611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Video Background">
    <p:bg>
      <p:bgPr>
        <a:solidFill>
          <a:srgbClr val="000000"/>
        </a:solidFill>
        <a:effectLst/>
      </p:bgPr>
    </p:bg>
    <p:spTree>
      <p:nvGrpSpPr>
        <p:cNvPr id="1" name=""/>
        <p:cNvGrpSpPr/>
        <p:nvPr/>
      </p:nvGrpSpPr>
      <p:grpSpPr>
        <a:xfrm>
          <a:off x="0" y="0"/>
          <a:ext cx="0" cy="0"/>
          <a:chOff x="0" y="0"/>
          <a:chExt cx="0" cy="0"/>
        </a:xfrm>
      </p:grpSpPr>
      <p:sp>
        <p:nvSpPr>
          <p:cNvPr id="7"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dirty="0">
              <a:solidFill>
                <a:schemeClr val="bg1"/>
              </a:solidFill>
              <a:latin typeface="+mn-lt"/>
              <a:ea typeface="HGPGothicE" charset="-128"/>
              <a:cs typeface="HGPGothicE" charset="-128"/>
            </a:endParaRPr>
          </a:p>
        </p:txBody>
      </p:sp>
      <p:sp>
        <p:nvSpPr>
          <p:cNvPr id="10" name="TextBox 12"/>
          <p:cNvSpPr txBox="1"/>
          <p:nvPr userDrawn="1"/>
        </p:nvSpPr>
        <p:spPr>
          <a:xfrm>
            <a:off x="231286" y="6593332"/>
            <a:ext cx="2435715" cy="123111"/>
          </a:xfrm>
          <a:prstGeom prst="rect">
            <a:avLst/>
          </a:prstGeom>
          <a:noFill/>
        </p:spPr>
        <p:txBody>
          <a:bodyPr wrap="square" tIns="0" bIns="0">
            <a:spAutoFit/>
          </a:bodyPr>
          <a:lstStyle/>
          <a:p>
            <a:pPr marL="0" marR="0" indent="0" algn="l" defTabSz="609372"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n-lt"/>
                <a:ea typeface="HGPGothicE" charset="-128"/>
                <a:cs typeface="Meiryo UI" pitchFamily="50" charset="-128"/>
              </a:rPr>
              <a:t>© 2023 NTT DATA,</a:t>
            </a:r>
            <a:r>
              <a:rPr kumimoji="0" lang="en-US" altLang="ja-JP" sz="800" b="0" i="0" baseline="0" dirty="0">
                <a:solidFill>
                  <a:schemeClr val="bg1"/>
                </a:solidFill>
                <a:latin typeface="+mn-lt"/>
                <a:ea typeface="HGPGothicE" charset="-128"/>
                <a:cs typeface="Meiryo UI" pitchFamily="50" charset="-128"/>
              </a:rPr>
              <a:t> Inc. All rights reserved.</a:t>
            </a:r>
            <a:endParaRPr kumimoji="0" lang="en-US" altLang="ja-JP" sz="800" b="0" i="0" dirty="0">
              <a:solidFill>
                <a:schemeClr val="bg1"/>
              </a:solidFill>
              <a:latin typeface="+mn-lt"/>
              <a:ea typeface="HGPGothicE" charset="-128"/>
              <a:cs typeface="Meiryo UI" pitchFamily="50" charset="-128"/>
            </a:endParaRPr>
          </a:p>
        </p:txBody>
      </p:sp>
      <p:pic>
        <p:nvPicPr>
          <p:cNvPr id="11" name="図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2" name="コンテンツ プレースホルダー 2"/>
          <p:cNvSpPr>
            <a:spLocks noGrp="1"/>
          </p:cNvSpPr>
          <p:nvPr>
            <p:ph idx="1" hasCustomPrompt="1"/>
          </p:nvPr>
        </p:nvSpPr>
        <p:spPr>
          <a:xfrm>
            <a:off x="3981866" y="2852936"/>
            <a:ext cx="4247180" cy="828102"/>
          </a:xfrm>
          <a:prstGeom prst="rect">
            <a:avLst/>
          </a:prstGeom>
          <a:ln w="38100">
            <a:solidFill>
              <a:schemeClr val="bg1"/>
            </a:solidFill>
            <a:prstDash val="sysDot"/>
          </a:ln>
        </p:spPr>
        <p:txBody>
          <a:bodyPr lIns="90000" anchor="ctr" anchorCtr="1"/>
          <a:lstStyle>
            <a:lvl1pPr marL="0" marR="0" indent="0" algn="l" defTabSz="534392" rtl="0" eaLnBrk="1" fontAlgn="ctr" latinLnBrk="0" hangingPunct="1">
              <a:lnSpc>
                <a:spcPct val="100000"/>
              </a:lnSpc>
              <a:spcBef>
                <a:spcPts val="0"/>
              </a:spcBef>
              <a:spcAft>
                <a:spcPct val="0"/>
              </a:spcAft>
              <a:buClrTx/>
              <a:buSzTx/>
              <a:buFontTx/>
              <a:buNone/>
              <a:tabLst/>
              <a:defRPr sz="1999" b="0" i="0" spc="88" baseline="0">
                <a:solidFill>
                  <a:schemeClr val="bg1"/>
                </a:solidFill>
                <a:latin typeface="+mn-lt"/>
                <a:ea typeface="HGPGothicE" charset="-128"/>
                <a:cs typeface="HGPGothicE" charset="-128"/>
              </a:defRPr>
            </a:lvl1pPr>
            <a:lvl2pPr marL="534392" indent="0" fontAlgn="ctr">
              <a:spcBef>
                <a:spcPts val="0"/>
              </a:spcBef>
              <a:buFontTx/>
              <a:buNone/>
              <a:defRPr sz="1753" b="0" i="0" spc="88">
                <a:solidFill>
                  <a:schemeClr val="tx1"/>
                </a:solidFill>
                <a:latin typeface="HGPGothicE" charset="-128"/>
                <a:ea typeface="HGPGothicE" charset="-128"/>
                <a:cs typeface="HGPGothicE" charset="-128"/>
              </a:defRPr>
            </a:lvl2pPr>
            <a:lvl3pPr marL="1068784" indent="0" fontAlgn="ctr">
              <a:spcBef>
                <a:spcPts val="0"/>
              </a:spcBef>
              <a:buFontTx/>
              <a:buNone/>
              <a:defRPr sz="1753" b="0" i="0" spc="88">
                <a:solidFill>
                  <a:schemeClr val="tx1"/>
                </a:solidFill>
                <a:latin typeface="HGPGothicE" charset="-128"/>
                <a:ea typeface="HGPGothicE" charset="-128"/>
                <a:cs typeface="HGPGothicE" charset="-128"/>
              </a:defRPr>
            </a:lvl3pPr>
            <a:lvl4pPr marL="1603178" indent="0">
              <a:buFontTx/>
              <a:buNone/>
              <a:defRPr>
                <a:solidFill>
                  <a:schemeClr val="tx2"/>
                </a:solidFill>
              </a:defRPr>
            </a:lvl4pPr>
            <a:lvl5pPr marL="2137571" indent="0">
              <a:buFontTx/>
              <a:buNone/>
              <a:defRPr>
                <a:solidFill>
                  <a:schemeClr val="tx2"/>
                </a:solidFill>
              </a:defRPr>
            </a:lvl5pPr>
          </a:lstStyle>
          <a:p>
            <a:pPr algn="ctr"/>
            <a:r>
              <a:rPr lang="ja-JP" altLang="en-US" sz="1999" spc="200" dirty="0">
                <a:solidFill>
                  <a:srgbClr val="FFFFFF"/>
                </a:solidFill>
                <a:latin typeface="Arial" panose="020B0604020202020204" pitchFamily="34" charset="0"/>
                <a:ea typeface="HGPGothicE" charset="-128"/>
                <a:cs typeface="Arial" panose="020B0604020202020204" pitchFamily="34" charset="0"/>
              </a:rPr>
              <a:t>［</a:t>
            </a:r>
            <a:r>
              <a:rPr lang="en-US" altLang="ja-JP" sz="1999" spc="200" dirty="0">
                <a:solidFill>
                  <a:srgbClr val="FFFFFF"/>
                </a:solidFill>
                <a:latin typeface="Arial" panose="020B0604020202020204" pitchFamily="34" charset="0"/>
                <a:ea typeface="HGPGothicE" charset="-128"/>
                <a:cs typeface="Arial" panose="020B0604020202020204" pitchFamily="34" charset="0"/>
              </a:rPr>
              <a:t>Photo/Movie</a:t>
            </a:r>
            <a:r>
              <a:rPr lang="ja-JP" altLang="en-US" sz="1999" spc="200" dirty="0">
                <a:solidFill>
                  <a:srgbClr val="FFFFFF"/>
                </a:solidFill>
                <a:latin typeface="Arial" panose="020B0604020202020204" pitchFamily="34" charset="0"/>
                <a:ea typeface="HGPGothicE" charset="-128"/>
                <a:cs typeface="Arial" panose="020B0604020202020204" pitchFamily="34" charset="0"/>
              </a:rPr>
              <a:t>］</a:t>
            </a:r>
          </a:p>
        </p:txBody>
      </p:sp>
    </p:spTree>
    <p:extLst>
      <p:ext uri="{BB962C8B-B14F-4D97-AF65-F5344CB8AC3E}">
        <p14:creationId xmlns:p14="http://schemas.microsoft.com/office/powerpoint/2010/main" val="10143690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Closing Text">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3113690"/>
            <a:ext cx="2080171" cy="3744310"/>
          </a:xfrm>
          <a:prstGeom prst="rect">
            <a:avLst/>
          </a:prstGeom>
        </p:spPr>
      </p:pic>
      <p:sp>
        <p:nvSpPr>
          <p:cNvPr id="3" name="タイトル 1"/>
          <p:cNvSpPr>
            <a:spLocks noGrp="1"/>
          </p:cNvSpPr>
          <p:nvPr>
            <p:ph type="title" hasCustomPrompt="1"/>
          </p:nvPr>
        </p:nvSpPr>
        <p:spPr>
          <a:xfrm>
            <a:off x="5035253" y="2985848"/>
            <a:ext cx="2122697" cy="400110"/>
          </a:xfrm>
          <a:prstGeom prst="rect">
            <a:avLst/>
          </a:prstGeom>
        </p:spPr>
        <p:txBody>
          <a:bodyPr wrap="none" anchor="ctr" anchorCtr="1">
            <a:spAutoFit/>
          </a:bodyPr>
          <a:lstStyle>
            <a:lvl1pPr algn="ctr">
              <a:defRPr sz="1999" spc="200" baseline="0">
                <a:solidFill>
                  <a:schemeClr val="tx1"/>
                </a:solidFill>
                <a:latin typeface="+mj-lt"/>
              </a:defRPr>
            </a:lvl1pPr>
          </a:lstStyle>
          <a:p>
            <a:r>
              <a:rPr kumimoji="1" lang="en-US" altLang="ja-JP" dirty="0"/>
              <a:t>[Closing Text]</a:t>
            </a:r>
            <a:endParaRPr kumimoji="1" lang="ja-JP" altLang="en-US" dirty="0"/>
          </a:p>
        </p:txBody>
      </p:sp>
      <p:sp>
        <p:nvSpPr>
          <p:cNvPr id="8"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tx1"/>
                </a:solidFill>
                <a:latin typeface="+mn-lt"/>
                <a:ea typeface="HGPGothicE" charset="-128"/>
                <a:cs typeface="HGPGothicE" charset="-128"/>
              </a:rPr>
              <a:pPr algn="ctr" fontAlgn="auto">
                <a:spcBef>
                  <a:spcPts val="0"/>
                </a:spcBef>
                <a:spcAft>
                  <a:spcPts val="0"/>
                </a:spcAft>
                <a:defRPr/>
              </a:pPr>
              <a:t>‹#›</a:t>
            </a:fld>
            <a:endParaRPr lang="en-US" sz="1200" b="0" i="0" dirty="0">
              <a:solidFill>
                <a:schemeClr val="tx1"/>
              </a:solidFill>
              <a:latin typeface="+mn-lt"/>
              <a:ea typeface="HGPGothicE" charset="-128"/>
              <a:cs typeface="HGPGothicE" charset="-128"/>
            </a:endParaRPr>
          </a:p>
        </p:txBody>
      </p:sp>
      <p:sp>
        <p:nvSpPr>
          <p:cNvPr id="9" name="TextBox 12"/>
          <p:cNvSpPr txBox="1"/>
          <p:nvPr userDrawn="1"/>
        </p:nvSpPr>
        <p:spPr>
          <a:xfrm>
            <a:off x="9677401" y="6597354"/>
            <a:ext cx="2371479" cy="123111"/>
          </a:xfrm>
          <a:prstGeom prst="rect">
            <a:avLst/>
          </a:prstGeom>
          <a:noFill/>
        </p:spPr>
        <p:txBody>
          <a:bodyPr wrap="square" tIns="0" bIns="0">
            <a:spAutoFit/>
          </a:bodyPr>
          <a:lstStyle/>
          <a:p>
            <a:pPr marL="0" marR="0" indent="0" algn="r" defTabSz="609372"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tx1"/>
                </a:solidFill>
                <a:latin typeface="+mn-lt"/>
                <a:ea typeface="HGPGothicE" charset="-128"/>
                <a:cs typeface="Meiryo UI" pitchFamily="50" charset="-128"/>
              </a:rPr>
              <a:t>© 2023 NTT DATA, Inc. All rights reserved.</a:t>
            </a:r>
          </a:p>
        </p:txBody>
      </p:sp>
    </p:spTree>
    <p:extLst>
      <p:ext uri="{BB962C8B-B14F-4D97-AF65-F5344CB8AC3E}">
        <p14:creationId xmlns:p14="http://schemas.microsoft.com/office/powerpoint/2010/main" val="260101059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3113690"/>
            <a:ext cx="2080171" cy="3744310"/>
          </a:xfrm>
          <a:prstGeom prst="rect">
            <a:avLst/>
          </a:prstGeom>
        </p:spPr>
      </p:pic>
      <p:sp>
        <p:nvSpPr>
          <p:cNvPr id="9" name="TextBox 12"/>
          <p:cNvSpPr txBox="1"/>
          <p:nvPr userDrawn="1"/>
        </p:nvSpPr>
        <p:spPr>
          <a:xfrm>
            <a:off x="9906001" y="6597354"/>
            <a:ext cx="2142879" cy="123111"/>
          </a:xfrm>
          <a:prstGeom prst="rect">
            <a:avLst/>
          </a:prstGeom>
          <a:noFill/>
        </p:spPr>
        <p:txBody>
          <a:bodyPr wrap="square" tIns="0" bIns="0">
            <a:spAutoFit/>
          </a:bodyPr>
          <a:lstStyle/>
          <a:p>
            <a:pPr marL="0" marR="0" indent="0" algn="r" defTabSz="609372"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tx1"/>
                </a:solidFill>
                <a:latin typeface="+mn-lt"/>
                <a:ea typeface="HGPGothicE" charset="-128"/>
                <a:cs typeface="Meiryo UI" pitchFamily="50" charset="-128"/>
              </a:rPr>
              <a:t>© 2023 NTT DATA, Inc. All rights reserved.</a:t>
            </a:r>
          </a:p>
        </p:txBody>
      </p:sp>
      <p:grpSp>
        <p:nvGrpSpPr>
          <p:cNvPr id="5" name="Group 4"/>
          <p:cNvGrpSpPr/>
          <p:nvPr userDrawn="1"/>
        </p:nvGrpSpPr>
        <p:grpSpPr>
          <a:xfrm>
            <a:off x="4261573" y="2829464"/>
            <a:ext cx="3686134" cy="1216322"/>
            <a:chOff x="9448800" y="420688"/>
            <a:chExt cx="2362201" cy="779463"/>
          </a:xfrm>
        </p:grpSpPr>
        <p:sp>
          <p:nvSpPr>
            <p:cNvPr id="7" name="Freeform 5"/>
            <p:cNvSpPr>
              <a:spLocks/>
            </p:cNvSpPr>
            <p:nvPr/>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sz="1799" dirty="0"/>
            </a:p>
          </p:txBody>
        </p:sp>
        <p:sp>
          <p:nvSpPr>
            <p:cNvPr id="8" name="Freeform 6"/>
            <p:cNvSpPr>
              <a:spLocks noEditPoints="1"/>
            </p:cNvSpPr>
            <p:nvPr/>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sz="1799" dirty="0"/>
            </a:p>
          </p:txBody>
        </p:sp>
        <p:sp>
          <p:nvSpPr>
            <p:cNvPr id="10" name="Freeform 7"/>
            <p:cNvSpPr>
              <a:spLocks/>
            </p:cNvSpPr>
            <p:nvPr/>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sz="1799" dirty="0"/>
            </a:p>
          </p:txBody>
        </p:sp>
        <p:sp>
          <p:nvSpPr>
            <p:cNvPr id="11" name="Freeform 8"/>
            <p:cNvSpPr>
              <a:spLocks/>
            </p:cNvSpPr>
            <p:nvPr/>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sz="1799" dirty="0"/>
            </a:p>
          </p:txBody>
        </p:sp>
        <p:sp>
          <p:nvSpPr>
            <p:cNvPr id="12" name="Freeform 9"/>
            <p:cNvSpPr>
              <a:spLocks noEditPoints="1"/>
            </p:cNvSpPr>
            <p:nvPr/>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sz="1799" dirty="0"/>
            </a:p>
          </p:txBody>
        </p:sp>
        <p:sp>
          <p:nvSpPr>
            <p:cNvPr id="13" name="Freeform 10"/>
            <p:cNvSpPr>
              <a:spLocks/>
            </p:cNvSpPr>
            <p:nvPr/>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sz="1799" dirty="0"/>
            </a:p>
          </p:txBody>
        </p:sp>
        <p:sp>
          <p:nvSpPr>
            <p:cNvPr id="14" name="Freeform 11"/>
            <p:cNvSpPr>
              <a:spLocks noEditPoints="1"/>
            </p:cNvSpPr>
            <p:nvPr/>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sz="1799" dirty="0"/>
            </a:p>
          </p:txBody>
        </p:sp>
        <p:sp>
          <p:nvSpPr>
            <p:cNvPr id="15" name="Freeform 12"/>
            <p:cNvSpPr>
              <a:spLocks/>
            </p:cNvSpPr>
            <p:nvPr/>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sz="1799" dirty="0"/>
            </a:p>
          </p:txBody>
        </p:sp>
        <p:sp>
          <p:nvSpPr>
            <p:cNvPr id="16" name="Freeform 13"/>
            <p:cNvSpPr>
              <a:spLocks noEditPoints="1"/>
            </p:cNvSpPr>
            <p:nvPr/>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sz="1799" dirty="0"/>
            </a:p>
          </p:txBody>
        </p:sp>
        <p:sp>
          <p:nvSpPr>
            <p:cNvPr id="17" name="Freeform 14"/>
            <p:cNvSpPr>
              <a:spLocks noEditPoints="1"/>
            </p:cNvSpPr>
            <p:nvPr/>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sz="1799" dirty="0"/>
            </a:p>
          </p:txBody>
        </p:sp>
        <p:sp>
          <p:nvSpPr>
            <p:cNvPr id="18" name="Freeform 15"/>
            <p:cNvSpPr>
              <a:spLocks/>
            </p:cNvSpPr>
            <p:nvPr/>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sz="1799" dirty="0"/>
            </a:p>
          </p:txBody>
        </p:sp>
        <p:sp>
          <p:nvSpPr>
            <p:cNvPr id="19" name="Freeform 16"/>
            <p:cNvSpPr>
              <a:spLocks/>
            </p:cNvSpPr>
            <p:nvPr/>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sz="1799" dirty="0"/>
            </a:p>
          </p:txBody>
        </p:sp>
        <p:sp>
          <p:nvSpPr>
            <p:cNvPr id="20" name="Freeform 17"/>
            <p:cNvSpPr>
              <a:spLocks noEditPoints="1"/>
            </p:cNvSpPr>
            <p:nvPr/>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sz="1799" dirty="0"/>
            </a:p>
          </p:txBody>
        </p:sp>
        <p:sp>
          <p:nvSpPr>
            <p:cNvPr id="21" name="Freeform 18"/>
            <p:cNvSpPr>
              <a:spLocks/>
            </p:cNvSpPr>
            <p:nvPr/>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sz="1799" dirty="0"/>
            </a:p>
          </p:txBody>
        </p:sp>
        <p:sp>
          <p:nvSpPr>
            <p:cNvPr id="22" name="Freeform 19"/>
            <p:cNvSpPr>
              <a:spLocks/>
            </p:cNvSpPr>
            <p:nvPr/>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sz="1799" dirty="0"/>
            </a:p>
          </p:txBody>
        </p:sp>
      </p:grpSp>
    </p:spTree>
    <p:extLst>
      <p:ext uri="{BB962C8B-B14F-4D97-AF65-F5344CB8AC3E}">
        <p14:creationId xmlns:p14="http://schemas.microsoft.com/office/powerpoint/2010/main" val="30530193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2" y="1066800"/>
            <a:ext cx="10969943" cy="5105400"/>
          </a:xfrm>
          <a:prstGeom prst="rect">
            <a:avLst/>
          </a:prstGeom>
        </p:spPr>
        <p:txBody>
          <a:bodyPr/>
          <a:lstStyle>
            <a:lvl1pPr algn="l" defTabSz="914126" rtl="0" eaLnBrk="1" latinLnBrk="0" hangingPunct="1">
              <a:lnSpc>
                <a:spcPct val="100000"/>
              </a:lnSpc>
              <a:buClr>
                <a:schemeClr val="bg2"/>
              </a:buClr>
              <a:buSzPct val="100000"/>
              <a:defRPr lang="en-US" sz="1999" kern="1200" dirty="0" smtClean="0">
                <a:solidFill>
                  <a:schemeClr val="tx1"/>
                </a:solidFill>
                <a:latin typeface="+mn-lt"/>
                <a:ea typeface="+mn-ea"/>
                <a:cs typeface="+mn-cs"/>
              </a:defRPr>
            </a:lvl1pPr>
            <a:lvl2pPr algn="l" defTabSz="914126" rtl="0" eaLnBrk="1" latinLnBrk="0" hangingPunct="1">
              <a:lnSpc>
                <a:spcPct val="100000"/>
              </a:lnSpc>
              <a:buClr>
                <a:schemeClr val="bg2"/>
              </a:buClr>
              <a:buSzPct val="100000"/>
              <a:defRPr lang="en-US" sz="1999" kern="1200" dirty="0" smtClean="0">
                <a:solidFill>
                  <a:schemeClr val="tx1"/>
                </a:solidFill>
                <a:latin typeface="+mn-lt"/>
                <a:ea typeface="+mn-ea"/>
                <a:cs typeface="+mn-cs"/>
              </a:defRPr>
            </a:lvl2pPr>
            <a:lvl3pPr algn="l" defTabSz="914126" rtl="0" eaLnBrk="1" latinLnBrk="0" hangingPunct="1">
              <a:lnSpc>
                <a:spcPct val="100000"/>
              </a:lnSpc>
              <a:buClr>
                <a:schemeClr val="bg2"/>
              </a:buClr>
              <a:buSzPct val="100000"/>
              <a:defRPr lang="en-US" sz="1999" kern="1200" dirty="0" smtClean="0">
                <a:solidFill>
                  <a:schemeClr val="tx1"/>
                </a:solidFill>
                <a:latin typeface="+mn-lt"/>
                <a:ea typeface="+mn-ea"/>
                <a:cs typeface="+mn-cs"/>
              </a:defRPr>
            </a:lvl3pPr>
            <a:lvl4pPr algn="l" defTabSz="914126" rtl="0" eaLnBrk="1" latinLnBrk="0" hangingPunct="1">
              <a:lnSpc>
                <a:spcPct val="100000"/>
              </a:lnSpc>
              <a:buClr>
                <a:schemeClr val="bg2"/>
              </a:buClr>
              <a:buSzPct val="100000"/>
              <a:defRPr lang="en-US" sz="1999" kern="1200" dirty="0" smtClean="0">
                <a:solidFill>
                  <a:schemeClr val="tx1"/>
                </a:solidFill>
                <a:latin typeface="+mn-lt"/>
                <a:ea typeface="+mn-ea"/>
                <a:cs typeface="+mn-cs"/>
              </a:defRPr>
            </a:lvl4pPr>
            <a:lvl5pPr algn="l" defTabSz="914126" rtl="0" eaLnBrk="1" latinLnBrk="0" hangingPunct="1">
              <a:lnSpc>
                <a:spcPct val="100000"/>
              </a:lnSpc>
              <a:buClr>
                <a:schemeClr val="bg2"/>
              </a:buClr>
              <a:buSzPct val="100000"/>
              <a:defRPr sz="1999"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テキスト プレースホルダー 9"/>
          <p:cNvSpPr>
            <a:spLocks noGrp="1"/>
          </p:cNvSpPr>
          <p:nvPr>
            <p:ph type="body" sz="quarter" idx="10" hasCustomPrompt="1"/>
          </p:nvPr>
        </p:nvSpPr>
        <p:spPr>
          <a:xfrm>
            <a:off x="172188" y="2902"/>
            <a:ext cx="11844000" cy="720000"/>
          </a:xfrm>
          <a:prstGeom prst="rect">
            <a:avLst/>
          </a:prstGeom>
        </p:spPr>
        <p:txBody>
          <a:bodyPr tIns="108000" anchor="ctr" anchorCtr="0">
            <a:normAutofit/>
          </a:bodyPr>
          <a:lstStyle>
            <a:lvl1pPr marL="0" indent="0">
              <a:buFont typeface="+mj-lt"/>
              <a:buNone/>
              <a:defRPr sz="2399" baseline="0">
                <a:solidFill>
                  <a:schemeClr val="tx1"/>
                </a:solidFill>
                <a:latin typeface="+mj-ea"/>
                <a:ea typeface="+mj-ea"/>
              </a:defRPr>
            </a:lvl1pPr>
          </a:lstStyle>
          <a:p>
            <a:pPr marL="226400" marR="0" lvl="0" indent="-226400" algn="l" defTabSz="609372"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6933634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lvl1pPr>
              <a:defRPr sz="2400"/>
            </a:lvl1pPr>
          </a:lstStyle>
          <a:p>
            <a:r>
              <a:rPr lang="en-US" dirty="0"/>
              <a:t>Click to edit Master title style</a:t>
            </a:r>
            <a:endParaRPr lang="en-GB" dirty="0"/>
          </a:p>
        </p:txBody>
      </p:sp>
    </p:spTree>
    <p:extLst>
      <p:ext uri="{BB962C8B-B14F-4D97-AF65-F5344CB8AC3E}">
        <p14:creationId xmlns:p14="http://schemas.microsoft.com/office/powerpoint/2010/main" val="3754987428"/>
      </p:ext>
    </p:extLst>
  </p:cSld>
  <p:clrMapOvr>
    <a:masterClrMapping/>
  </p:clrMapOvr>
  <p:transition spd="med">
    <p:wipe dir="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Chapter with subchapters cov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9C50A6DD-DDD5-2DD0-97C6-5C096C4CB246}"/>
              </a:ext>
            </a:extLst>
          </p:cNvPr>
          <p:cNvPicPr>
            <a:picLocks noChangeAspect="1"/>
          </p:cNvPicPr>
          <p:nvPr userDrawn="1"/>
        </p:nvPicPr>
        <p:blipFill rotWithShape="1">
          <a:blip r:embed="rId2"/>
          <a:srcRect l="18097" t="30920" r="-1"/>
          <a:stretch/>
        </p:blipFill>
        <p:spPr>
          <a:xfrm flipH="1">
            <a:off x="-77460" y="0"/>
            <a:ext cx="12269459" cy="6858000"/>
          </a:xfrm>
          <a:prstGeom prst="rect">
            <a:avLst/>
          </a:prstGeom>
        </p:spPr>
      </p:pic>
      <p:sp>
        <p:nvSpPr>
          <p:cNvPr id="3" name="Rectangle 2">
            <a:extLst>
              <a:ext uri="{FF2B5EF4-FFF2-40B4-BE49-F238E27FC236}">
                <a16:creationId xmlns:a16="http://schemas.microsoft.com/office/drawing/2014/main" id="{34936404-C9B7-1A2E-661A-E81AE8FE0D40}"/>
              </a:ext>
            </a:extLst>
          </p:cNvPr>
          <p:cNvSpPr/>
          <p:nvPr userDrawn="1"/>
        </p:nvSpPr>
        <p:spPr>
          <a:xfrm>
            <a:off x="0" y="0"/>
            <a:ext cx="12191999" cy="6858000"/>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pic>
        <p:nvPicPr>
          <p:cNvPr id="20" name="Graphic 19">
            <a:extLst>
              <a:ext uri="{FF2B5EF4-FFF2-40B4-BE49-F238E27FC236}">
                <a16:creationId xmlns:a16="http://schemas.microsoft.com/office/drawing/2014/main" id="{6167A47B-0DAA-B8FD-C591-46D319BEA2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37696" y="46980"/>
            <a:ext cx="1800000" cy="444706"/>
          </a:xfrm>
          <a:prstGeom prst="rect">
            <a:avLst/>
          </a:prstGeom>
        </p:spPr>
      </p:pic>
      <p:sp>
        <p:nvSpPr>
          <p:cNvPr id="23" name="TextBox 22">
            <a:extLst>
              <a:ext uri="{FF2B5EF4-FFF2-40B4-BE49-F238E27FC236}">
                <a16:creationId xmlns:a16="http://schemas.microsoft.com/office/drawing/2014/main" id="{A6C41792-A0D6-AB7E-CA84-2308436FD962}"/>
              </a:ext>
            </a:extLst>
          </p:cNvPr>
          <p:cNvSpPr txBox="1"/>
          <p:nvPr userDrawn="1"/>
        </p:nvSpPr>
        <p:spPr>
          <a:xfrm>
            <a:off x="10072488" y="6494711"/>
            <a:ext cx="2009895" cy="246221"/>
          </a:xfrm>
          <a:prstGeom prst="rect">
            <a:avLst/>
          </a:prstGeom>
          <a:noFill/>
        </p:spPr>
        <p:txBody>
          <a:bodyPr wrap="square" rtlCol="0" anchor="ctr">
            <a:spAutoFit/>
          </a:bodyPr>
          <a:lstStyle/>
          <a:p>
            <a:pPr algn="r"/>
            <a:r>
              <a:rPr lang="en-US" sz="1000" noProof="0" dirty="0">
                <a:solidFill>
                  <a:schemeClr val="bg1"/>
                </a:solidFill>
                <a:latin typeface="Arial" panose="020B0604020202020204" pitchFamily="34" charset="0"/>
                <a:ea typeface="Roboto Light" panose="02000000000000000000" pitchFamily="2" charset="0"/>
                <a:cs typeface="Arial" panose="020B0604020202020204" pitchFamily="34" charset="0"/>
              </a:rPr>
              <a:t>© 2023 NTT DATA Americas</a:t>
            </a:r>
          </a:p>
        </p:txBody>
      </p:sp>
    </p:spTree>
    <p:extLst>
      <p:ext uri="{BB962C8B-B14F-4D97-AF65-F5344CB8AC3E}">
        <p14:creationId xmlns:p14="http://schemas.microsoft.com/office/powerpoint/2010/main" val="212460225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3 Column Body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66817-B6CF-A2DE-966F-DB9281D305B8}"/>
              </a:ext>
            </a:extLst>
          </p:cNvPr>
          <p:cNvSpPr>
            <a:spLocks noGrp="1"/>
          </p:cNvSpPr>
          <p:nvPr>
            <p:ph sz="half" idx="1"/>
          </p:nvPr>
        </p:nvSpPr>
        <p:spPr>
          <a:xfrm>
            <a:off x="3810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829AD-F282-6D19-1BDE-62A372EE4637}"/>
              </a:ext>
            </a:extLst>
          </p:cNvPr>
          <p:cNvSpPr>
            <a:spLocks noGrp="1"/>
          </p:cNvSpPr>
          <p:nvPr>
            <p:ph sz="half" idx="2"/>
          </p:nvPr>
        </p:nvSpPr>
        <p:spPr>
          <a:xfrm>
            <a:off x="4267200" y="1371600"/>
            <a:ext cx="3657600" cy="48768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BCA8BAD-045F-5449-26C8-1CC7E5D921AD}"/>
              </a:ext>
            </a:extLst>
          </p:cNvPr>
          <p:cNvSpPr>
            <a:spLocks noGrp="1"/>
          </p:cNvSpPr>
          <p:nvPr>
            <p:ph sz="half" idx="13"/>
          </p:nvPr>
        </p:nvSpPr>
        <p:spPr>
          <a:xfrm>
            <a:off x="8153400" y="1371600"/>
            <a:ext cx="3657600" cy="48768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6DCFB687-132C-1CA9-8A9A-779EFBBCE80B}"/>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5" name="Date Placeholder 4">
            <a:extLst>
              <a:ext uri="{FF2B5EF4-FFF2-40B4-BE49-F238E27FC236}">
                <a16:creationId xmlns:a16="http://schemas.microsoft.com/office/drawing/2014/main" id="{1179F7A9-35D1-1344-0A60-0E8C3F562CD9}"/>
              </a:ext>
            </a:extLst>
          </p:cNvPr>
          <p:cNvSpPr>
            <a:spLocks noGrp="1"/>
          </p:cNvSpPr>
          <p:nvPr>
            <p:ph type="dt" sz="half" idx="10"/>
          </p:nvPr>
        </p:nvSpPr>
        <p:spPr/>
        <p:txBody>
          <a:bodyPr/>
          <a:lstStyle/>
          <a:p>
            <a:r>
              <a:rPr lang="en-US" dirty="0"/>
              <a:t>January 2024</a:t>
            </a:r>
          </a:p>
        </p:txBody>
      </p:sp>
      <p:sp>
        <p:nvSpPr>
          <p:cNvPr id="6" name="Footer Placeholder 5">
            <a:extLst>
              <a:ext uri="{FF2B5EF4-FFF2-40B4-BE49-F238E27FC236}">
                <a16:creationId xmlns:a16="http://schemas.microsoft.com/office/drawing/2014/main" id="{CAE9646E-BBCC-2CA0-9416-FFBF3870D6AE}"/>
              </a:ext>
            </a:extLst>
          </p:cNvPr>
          <p:cNvSpPr>
            <a:spLocks noGrp="1"/>
          </p:cNvSpPr>
          <p:nvPr>
            <p:ph type="ftr" sz="quarter" idx="11"/>
          </p:nvPr>
        </p:nvSpPr>
        <p:spPr>
          <a:xfrm>
            <a:off x="1371600" y="6400800"/>
            <a:ext cx="4114800" cy="304800"/>
          </a:xfrm>
          <a:prstGeom prst="rect">
            <a:avLst/>
          </a:prstGeom>
        </p:spPr>
        <p:txBody>
          <a:bodyPr/>
          <a:lstStyle/>
          <a:p>
            <a:r>
              <a:rPr lang="en-US" dirty="0"/>
              <a:t>© 2024 NTT DATA, Inc.</a:t>
            </a:r>
          </a:p>
        </p:txBody>
      </p:sp>
      <p:sp>
        <p:nvSpPr>
          <p:cNvPr id="7" name="Slide Number Placeholder 6">
            <a:extLst>
              <a:ext uri="{FF2B5EF4-FFF2-40B4-BE49-F238E27FC236}">
                <a16:creationId xmlns:a16="http://schemas.microsoft.com/office/drawing/2014/main" id="{EFFA3CBC-D481-CBC2-5EFC-A4CAE0345F5B}"/>
              </a:ext>
            </a:extLst>
          </p:cNvPr>
          <p:cNvSpPr>
            <a:spLocks noGrp="1"/>
          </p:cNvSpPr>
          <p:nvPr>
            <p:ph type="sldNum" sz="quarter" idx="12"/>
          </p:nvPr>
        </p:nvSpPr>
        <p:spPr>
          <a:xfrm>
            <a:off x="5562600" y="6400800"/>
            <a:ext cx="1066800" cy="304800"/>
          </a:xfrm>
          <a:prstGeom prst="rect">
            <a:avLst/>
          </a:prstGeom>
        </p:spPr>
        <p:txBody>
          <a:bodyPr/>
          <a:lstStyle>
            <a:lvl1pPr algn="ctr">
              <a:defRPr/>
            </a:lvl1pPr>
          </a:lstStyle>
          <a:p>
            <a:fld id="{60D39823-8059-4D49-BD26-6D32C31B8621}" type="slidenum">
              <a:rPr lang="en-US" smtClean="0"/>
              <a:pPr/>
              <a:t>‹#›</a:t>
            </a:fld>
            <a:endParaRPr lang="en-US"/>
          </a:p>
        </p:txBody>
      </p:sp>
    </p:spTree>
    <p:extLst>
      <p:ext uri="{BB962C8B-B14F-4D97-AF65-F5344CB8AC3E}">
        <p14:creationId xmlns:p14="http://schemas.microsoft.com/office/powerpoint/2010/main" val="3025738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dirty="0"/>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3B3B26C9-4CC7-EA8C-EBD1-615FCBB4A9FA}"/>
              </a:ext>
            </a:extLst>
          </p:cNvPr>
          <p:cNvSpPr>
            <a:spLocks noGrp="1"/>
          </p:cNvSpPr>
          <p:nvPr>
            <p:ph type="dt" sz="half" idx="10"/>
          </p:nvPr>
        </p:nvSpPr>
        <p:spPr/>
        <p:txBody>
          <a:bodyPr/>
          <a:lstStyle/>
          <a:p>
            <a:r>
              <a:rPr lang="en-US" dirty="0"/>
              <a:t>January 2024</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dirty="0"/>
              <a:t>© 2024 NTT DATA, Inc.</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Tree>
    <p:extLst>
      <p:ext uri="{BB962C8B-B14F-4D97-AF65-F5344CB8AC3E}">
        <p14:creationId xmlns:p14="http://schemas.microsoft.com/office/powerpoint/2010/main" val="17778332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3.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4.pn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4.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theme" Target="../theme/theme5.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image" Target="../media/image5.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image" Target="../media/image12.png"/><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image" Target="../media/image11.png"/><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theme" Target="../theme/theme6.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70F26"/>
        </a:solidFill>
        <a:effectLst/>
      </p:bgPr>
    </p:bg>
    <p:spTree>
      <p:nvGrpSpPr>
        <p:cNvPr id="1" name=""/>
        <p:cNvGrpSpPr/>
        <p:nvPr/>
      </p:nvGrpSpPr>
      <p:grpSpPr>
        <a:xfrm>
          <a:off x="0" y="0"/>
          <a:ext cx="0" cy="0"/>
          <a:chOff x="0" y="0"/>
          <a:chExt cx="0" cy="0"/>
        </a:xfrm>
      </p:grpSpPr>
      <p:sp>
        <p:nvSpPr>
          <p:cNvPr id="4" name="Date">
            <a:extLst>
              <a:ext uri="{FF2B5EF4-FFF2-40B4-BE49-F238E27FC236}">
                <a16:creationId xmlns:a16="http://schemas.microsoft.com/office/drawing/2014/main" id="{C3A244F4-DCC8-926C-C40B-97795E7EE6B7}"/>
              </a:ext>
            </a:extLst>
          </p:cNvPr>
          <p:cNvSpPr>
            <a:spLocks noGrp="1"/>
          </p:cNvSpPr>
          <p:nvPr>
            <p:ph type="dt" sz="half" idx="2"/>
          </p:nvPr>
        </p:nvSpPr>
        <p:spPr>
          <a:xfrm>
            <a:off x="381000" y="6324601"/>
            <a:ext cx="1295400" cy="304800"/>
          </a:xfrm>
          <a:prstGeom prst="rect">
            <a:avLst/>
          </a:prstGeom>
        </p:spPr>
        <p:txBody>
          <a:bodyPr vert="horz" lIns="0" tIns="0" rIns="0" bIns="0" rtlCol="0" anchor="ctr"/>
          <a:lstStyle>
            <a:lvl1pPr algn="l">
              <a:defRPr sz="1200">
                <a:solidFill>
                  <a:srgbClr val="F8F8F8"/>
                </a:solidFill>
              </a:defRPr>
            </a:lvl1pPr>
          </a:lstStyle>
          <a:p>
            <a:r>
              <a:rPr lang="en-US" noProof="0" dirty="0"/>
              <a:t>January 2024</a:t>
            </a:r>
          </a:p>
        </p:txBody>
      </p:sp>
      <p:sp>
        <p:nvSpPr>
          <p:cNvPr id="9" name="Legal">
            <a:extLst>
              <a:ext uri="{FF2B5EF4-FFF2-40B4-BE49-F238E27FC236}">
                <a16:creationId xmlns:a16="http://schemas.microsoft.com/office/drawing/2014/main" id="{326E4B9D-7B25-6F98-95C6-44F5E186EAA1}"/>
              </a:ext>
            </a:extLst>
          </p:cNvPr>
          <p:cNvSpPr>
            <a:spLocks noGrp="1"/>
          </p:cNvSpPr>
          <p:nvPr>
            <p:ph type="ftr" sz="quarter" idx="3"/>
          </p:nvPr>
        </p:nvSpPr>
        <p:spPr>
          <a:xfrm>
            <a:off x="1828800" y="6324602"/>
            <a:ext cx="4114800" cy="304800"/>
          </a:xfrm>
          <a:prstGeom prst="rect">
            <a:avLst/>
          </a:prstGeom>
        </p:spPr>
        <p:txBody>
          <a:bodyPr vert="horz" lIns="0" tIns="0" rIns="0" bIns="0" rtlCol="0" anchor="ctr"/>
          <a:lstStyle>
            <a:lvl1pPr algn="l">
              <a:defRPr sz="1200" b="0" i="0">
                <a:solidFill>
                  <a:schemeClr val="tx1">
                    <a:tint val="75000"/>
                  </a:schemeClr>
                </a:solidFill>
                <a:latin typeface="Arial" panose="020B0604020202020204" pitchFamily="34" charset="0"/>
              </a:defRPr>
            </a:lvl1pPr>
          </a:lstStyle>
          <a:p>
            <a:r>
              <a:rPr lang="en-CA" dirty="0"/>
              <a:t>© 2024 NTT DATA, Inc.</a:t>
            </a:r>
          </a:p>
        </p:txBody>
      </p:sp>
      <p:sp>
        <p:nvSpPr>
          <p:cNvPr id="2" name="Title">
            <a:extLst>
              <a:ext uri="{FF2B5EF4-FFF2-40B4-BE49-F238E27FC236}">
                <a16:creationId xmlns:a16="http://schemas.microsoft.com/office/drawing/2014/main" id="{CC985B73-0F18-F280-6DFA-98D9E7E3C523}"/>
              </a:ext>
            </a:extLst>
          </p:cNvPr>
          <p:cNvSpPr>
            <a:spLocks noGrp="1"/>
          </p:cNvSpPr>
          <p:nvPr>
            <p:ph type="title"/>
          </p:nvPr>
        </p:nvSpPr>
        <p:spPr>
          <a:xfrm>
            <a:off x="381000" y="2438400"/>
            <a:ext cx="4953000" cy="1371600"/>
          </a:xfrm>
          <a:prstGeom prst="rect">
            <a:avLst/>
          </a:prstGeom>
        </p:spPr>
        <p:txBody>
          <a:bodyPr vert="horz" lIns="0" tIns="45720" rIns="0" bIns="45720" rtlCol="0" anchor="b">
            <a:noAutofit/>
          </a:bodyPr>
          <a:lstStyle/>
          <a:p>
            <a:r>
              <a:rPr lang="en-US" noProof="0"/>
              <a:t>Click to edit title</a:t>
            </a:r>
          </a:p>
        </p:txBody>
      </p:sp>
    </p:spTree>
    <p:extLst>
      <p:ext uri="{BB962C8B-B14F-4D97-AF65-F5344CB8AC3E}">
        <p14:creationId xmlns:p14="http://schemas.microsoft.com/office/powerpoint/2010/main" val="806375964"/>
      </p:ext>
    </p:extLst>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Lst>
  <p:hf hdr="0"/>
  <p:txStyles>
    <p:titleStyle>
      <a:lvl1pPr algn="l" defTabSz="914400" rtl="0" eaLnBrk="1" latinLnBrk="0" hangingPunct="1">
        <a:lnSpc>
          <a:spcPct val="100000"/>
        </a:lnSpc>
        <a:spcBef>
          <a:spcPct val="0"/>
        </a:spcBef>
        <a:buNone/>
        <a:defRPr lang="en-US" sz="4800" b="0" i="0" kern="1200" dirty="0">
          <a:solidFill>
            <a:srgbClr val="F8F8F8"/>
          </a:solidFill>
          <a:latin typeface="Georgia" panose="02040502050405020303" pitchFamily="18" charset="0"/>
          <a:ea typeface="+mj-ea"/>
          <a:cs typeface="Times New Roman" panose="02020603050405020304" pitchFamily="18"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en-US" sz="2000" b="0" i="0" kern="1200" dirty="0" smtClean="0">
          <a:solidFill>
            <a:srgbClr val="F8F8F8"/>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DB37B6-3DF4-34BD-D5E9-52EA5E80D4A7}"/>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r>
              <a:rPr lang="en-US" dirty="0"/>
              <a:t>January 2024</a:t>
            </a:r>
          </a:p>
        </p:txBody>
      </p:sp>
      <p:sp>
        <p:nvSpPr>
          <p:cNvPr id="5" name="Footer Placeholder 4">
            <a:extLst>
              <a:ext uri="{FF2B5EF4-FFF2-40B4-BE49-F238E27FC236}">
                <a16:creationId xmlns:a16="http://schemas.microsoft.com/office/drawing/2014/main" id="{D93C5F86-8F5F-160E-E108-4A97EA9FE1AE}"/>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r>
              <a:rPr lang="en-US" noProof="0" dirty="0"/>
              <a:t>© 2024 NTT DATA, Inc.</a:t>
            </a:r>
          </a:p>
        </p:txBody>
      </p:sp>
      <p:sp>
        <p:nvSpPr>
          <p:cNvPr id="2" name="Title Placeholder 1">
            <a:extLst>
              <a:ext uri="{FF2B5EF4-FFF2-40B4-BE49-F238E27FC236}">
                <a16:creationId xmlns:a16="http://schemas.microsoft.com/office/drawing/2014/main" id="{A64DB4C7-535B-ACE9-FD48-E216483B5812}"/>
              </a:ext>
            </a:extLst>
          </p:cNvPr>
          <p:cNvSpPr>
            <a:spLocks noGrp="1"/>
          </p:cNvSpPr>
          <p:nvPr>
            <p:ph type="title"/>
          </p:nvPr>
        </p:nvSpPr>
        <p:spPr>
          <a:xfrm>
            <a:off x="381000" y="304801"/>
            <a:ext cx="11430000" cy="533399"/>
          </a:xfrm>
          <a:prstGeom prst="rect">
            <a:avLst/>
          </a:prstGeom>
        </p:spPr>
        <p:txBody>
          <a:bodyPr vert="horz" lIns="0" tIns="45720" rIns="0" bIns="45720" rtlCol="0" anchor="t">
            <a:noAutofit/>
          </a:bodyPr>
          <a:lstStyle/>
          <a:p>
            <a:pPr lvl="0">
              <a:lnSpc>
                <a:spcPct val="100000"/>
              </a:lnSpc>
            </a:pPr>
            <a:r>
              <a:rPr lang="en-US" noProof="0"/>
              <a:t>Click to edit Master title style</a:t>
            </a:r>
          </a:p>
        </p:txBody>
      </p:sp>
      <p:sp>
        <p:nvSpPr>
          <p:cNvPr id="3" name="Text Placeholder 2">
            <a:extLst>
              <a:ext uri="{FF2B5EF4-FFF2-40B4-BE49-F238E27FC236}">
                <a16:creationId xmlns:a16="http://schemas.microsoft.com/office/drawing/2014/main" id="{2015ACC7-9813-39D4-E0E6-4E62A19476A0}"/>
              </a:ext>
            </a:extLst>
          </p:cNvPr>
          <p:cNvSpPr>
            <a:spLocks noGrp="1"/>
          </p:cNvSpPr>
          <p:nvPr>
            <p:ph type="body" idx="1"/>
          </p:nvPr>
        </p:nvSpPr>
        <p:spPr>
          <a:xfrm>
            <a:off x="381000" y="1371600"/>
            <a:ext cx="11430000" cy="4876800"/>
          </a:xfrm>
          <a:prstGeom prst="rect">
            <a:avLst/>
          </a:prstGeom>
        </p:spPr>
        <p:txBody>
          <a:bodyPr vert="horz"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p:txBody>
      </p:sp>
      <p:sp>
        <p:nvSpPr>
          <p:cNvPr id="7" name="NTT DATA Global Logo">
            <a:extLst>
              <a:ext uri="{FF2B5EF4-FFF2-40B4-BE49-F238E27FC236}">
                <a16:creationId xmlns:a16="http://schemas.microsoft.com/office/drawing/2014/main" id="{E4A297F2-4804-B5AA-637C-78C8A88550D2}"/>
              </a:ext>
            </a:extLst>
          </p:cNvPr>
          <p:cNvSpPr/>
          <p:nvPr userDrawn="1"/>
        </p:nvSpPr>
        <p:spPr bwMode="black">
          <a:xfrm>
            <a:off x="10588752" y="6428232"/>
            <a:ext cx="1211639" cy="246888"/>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rgbClr val="0072BC"/>
          </a:solidFill>
          <a:ln w="7639" cap="flat">
            <a:noFill/>
            <a:prstDash val="solid"/>
            <a:miter/>
          </a:ln>
        </p:spPr>
        <p:txBody>
          <a:bodyPr rtlCol="0" anchor="ctr"/>
          <a:lstStyle/>
          <a:p>
            <a:endParaRPr lang="en-US" dirty="0"/>
          </a:p>
        </p:txBody>
      </p:sp>
      <p:sp>
        <p:nvSpPr>
          <p:cNvPr id="9" name="Slide Number Placeholder 5">
            <a:extLst>
              <a:ext uri="{FF2B5EF4-FFF2-40B4-BE49-F238E27FC236}">
                <a16:creationId xmlns:a16="http://schemas.microsoft.com/office/drawing/2014/main" id="{C730919A-842B-324C-CCDA-7945A8CEB259}"/>
              </a:ext>
            </a:extLst>
          </p:cNvPr>
          <p:cNvSpPr>
            <a:spLocks noGrp="1"/>
          </p:cNvSpPr>
          <p:nvPr>
            <p:ph type="sldNum" sz="quarter" idx="4"/>
          </p:nvPr>
        </p:nvSpPr>
        <p:spPr>
          <a:xfrm>
            <a:off x="5562600" y="6400800"/>
            <a:ext cx="1066800" cy="304800"/>
          </a:xfrm>
          <a:prstGeom prst="rect">
            <a:avLst/>
          </a:prstGeom>
          <a:ln w="3175">
            <a:noFill/>
          </a:ln>
        </p:spPr>
        <p:txBody>
          <a:bodyPr anchor="ctr"/>
          <a:lstStyle>
            <a:lvl1pPr algn="ctr">
              <a:defRPr lang="en-US" sz="800" smtClean="0">
                <a:solidFill>
                  <a:schemeClr val="tx2"/>
                </a:solidFill>
              </a:defRPr>
            </a:lvl1pPr>
          </a:lstStyle>
          <a:p>
            <a:fld id="{60D39823-8059-4D49-BD26-6D32C31B8621}" type="slidenum">
              <a:rPr lang="en-US" smtClean="0"/>
              <a:pPr/>
              <a:t>‹#›</a:t>
            </a:fld>
            <a:endParaRPr lang="en-US" dirty="0"/>
          </a:p>
        </p:txBody>
      </p:sp>
    </p:spTree>
    <p:extLst>
      <p:ext uri="{BB962C8B-B14F-4D97-AF65-F5344CB8AC3E}">
        <p14:creationId xmlns:p14="http://schemas.microsoft.com/office/powerpoint/2010/main" val="674052129"/>
      </p:ext>
    </p:extLst>
  </p:cSld>
  <p:clrMap bg1="lt1" tx1="dk1" bg2="lt2" tx2="dk2" accent1="accent1" accent2="accent2" accent3="accent3" accent4="accent4" accent5="accent5" accent6="accent6" hlink="hlink" folHlink="folHlink"/>
  <p:sldLayoutIdLst>
    <p:sldLayoutId id="2147484201" r:id="rId1"/>
    <p:sldLayoutId id="2147484202" r:id="rId2"/>
    <p:sldLayoutId id="2147484186" r:id="rId3"/>
    <p:sldLayoutId id="2147484195" r:id="rId4"/>
    <p:sldLayoutId id="2147484196" r:id="rId5"/>
    <p:sldLayoutId id="2147484197" r:id="rId6"/>
    <p:sldLayoutId id="2147484198" r:id="rId7"/>
    <p:sldLayoutId id="2147484199" r:id="rId8"/>
  </p:sldLayoutIdLst>
  <p:hf hdr="0"/>
  <p:txStyles>
    <p:titleStyle>
      <a:lvl1pPr algn="l" defTabSz="914400" rtl="0" eaLnBrk="1" latinLnBrk="0" hangingPunct="1">
        <a:lnSpc>
          <a:spcPct val="90000"/>
        </a:lnSpc>
        <a:spcBef>
          <a:spcPct val="0"/>
        </a:spcBef>
        <a:buNone/>
        <a:defRPr lang="en-US" sz="2800" kern="1200" dirty="0">
          <a:solidFill>
            <a:schemeClr val="bg1"/>
          </a:solidFill>
          <a:latin typeface="Georgia" panose="02040502050405020303" pitchFamily="18" charset="0"/>
          <a:ea typeface="+mj-ea"/>
          <a:cs typeface="+mj-cs"/>
        </a:defRPr>
      </a:lvl1pPr>
    </p:titleStyle>
    <p:bodyStyle>
      <a:lvl1pPr marL="227013" indent="-227013"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1pPr>
      <a:lvl2pPr marL="798513" indent="-28575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20015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3pPr>
      <a:lvl4pPr marL="1712913" indent="-28575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4pPr>
      <a:lvl5pPr marL="211455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033548"/>
      </p:ext>
    </p:extLst>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solidFill>
                <a:schemeClr val="tx1"/>
              </a:solidFill>
              <a:latin typeface="HGPGothicE" charset="-128"/>
              <a:ea typeface="HGPGothicE" charset="-128"/>
            </a:endParaRPr>
          </a:p>
        </p:txBody>
      </p:sp>
      <p:sp>
        <p:nvSpPr>
          <p:cNvPr id="8" name="TextBox 12"/>
          <p:cNvSpPr txBox="1"/>
          <p:nvPr/>
        </p:nvSpPr>
        <p:spPr>
          <a:xfrm>
            <a:off x="715441" y="6593330"/>
            <a:ext cx="3149600" cy="123111"/>
          </a:xfrm>
          <a:prstGeom prst="rect">
            <a:avLst/>
          </a:prstGeom>
          <a:noFill/>
        </p:spPr>
        <p:txBody>
          <a:bodyPr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n-lt"/>
                <a:ea typeface="HGPGothicE" charset="-128"/>
                <a:cs typeface="Meiryo UI" pitchFamily="50" charset="-128"/>
              </a:rPr>
              <a:t>© 2023 NTT DATA, Inc. All rights reserved.</a:t>
            </a:r>
          </a:p>
        </p:txBody>
      </p:sp>
      <p:sp>
        <p:nvSpPr>
          <p:cNvPr id="9" name="TextBox 16"/>
          <p:cNvSpPr txBox="1"/>
          <p:nvPr/>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dirty="0">
              <a:solidFill>
                <a:schemeClr val="bg1"/>
              </a:solidFill>
              <a:latin typeface="+mn-lt"/>
              <a:ea typeface="HGPGothicE" charset="-128"/>
              <a:cs typeface="HGPGothicE" charset="-128"/>
            </a:endParaRPr>
          </a:p>
        </p:txBody>
      </p:sp>
      <p:pic>
        <p:nvPicPr>
          <p:cNvPr id="4" name="図 3"/>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Tree>
    <p:extLst>
      <p:ext uri="{BB962C8B-B14F-4D97-AF65-F5344CB8AC3E}">
        <p14:creationId xmlns:p14="http://schemas.microsoft.com/office/powerpoint/2010/main" val="33612759"/>
      </p:ext>
    </p:extLst>
  </p:cSld>
  <p:clrMap bg1="lt1" tx1="dk1" bg2="lt2" tx2="dk2" accent1="accent1" accent2="accent2" accent3="accent3" accent4="accent4" accent5="accent5" accent6="accent6" hlink="hlink" folHlink="folHlink"/>
  <p:sldLayoutIdLst>
    <p:sldLayoutId id="2147484245" r:id="rId1"/>
    <p:sldLayoutId id="2147484246" r:id="rId2"/>
    <p:sldLayoutId id="2147484247" r:id="rId3"/>
    <p:sldLayoutId id="2147484248" r:id="rId4"/>
    <p:sldLayoutId id="2147484249" r:id="rId5"/>
    <p:sldLayoutId id="2147484250" r:id="rId6"/>
    <p:sldLayoutId id="2147484251" r:id="rId7"/>
    <p:sldLayoutId id="2147484252"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Lst>
  <p:hf hdr="0" dt="0"/>
  <p:txStyles>
    <p:titleStyle>
      <a:lvl1pPr algn="l" defTabSz="609555" rtl="0" eaLnBrk="1" fontAlgn="base" hangingPunct="1">
        <a:spcBef>
          <a:spcPct val="0"/>
        </a:spcBef>
        <a:spcAft>
          <a:spcPct val="0"/>
        </a:spcAft>
        <a:defRPr kumimoji="1" sz="2400" b="0" i="0" kern="1200" spc="200" baseline="0">
          <a:solidFill>
            <a:srgbClr val="404040"/>
          </a:solidFill>
          <a:latin typeface="HGPGothicE" charset="-128"/>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04040"/>
              </a:solidFill>
              <a:latin typeface="HGPGothicE" charset="-128"/>
              <a:ea typeface="HGPGothicE" charset="-128"/>
            </a:endParaRPr>
          </a:p>
        </p:txBody>
      </p:sp>
      <p:sp>
        <p:nvSpPr>
          <p:cNvPr id="8" name="TextBox 12"/>
          <p:cNvSpPr txBox="1"/>
          <p:nvPr/>
        </p:nvSpPr>
        <p:spPr>
          <a:xfrm>
            <a:off x="715441" y="6593330"/>
            <a:ext cx="3149600" cy="123111"/>
          </a:xfrm>
          <a:prstGeom prst="rect">
            <a:avLst/>
          </a:prstGeom>
          <a:noFill/>
        </p:spPr>
        <p:txBody>
          <a:bodyPr tIns="0" bIns="0">
            <a:spAutoFit/>
          </a:bodyPr>
          <a:lstStyle/>
          <a:p>
            <a:pPr defTabSz="609555">
              <a:defRPr/>
            </a:pPr>
            <a:r>
              <a:rPr kumimoji="0" lang="en-US" altLang="ja-JP" sz="800" dirty="0">
                <a:solidFill>
                  <a:srgbClr val="FFFFFF"/>
                </a:solidFill>
                <a:ea typeface="HGPGothicE" charset="-128"/>
                <a:cs typeface="Meiryo UI" pitchFamily="50" charset="-128"/>
              </a:rPr>
              <a:t>© 2023 NTT DATA, Inc. All rights reserved.</a:t>
            </a:r>
          </a:p>
        </p:txBody>
      </p:sp>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dirty="0">
              <a:solidFill>
                <a:srgbClr val="FFFFFF"/>
              </a:solidFill>
              <a:ea typeface="HGPGothicE" charset="-128"/>
              <a:cs typeface="HGPGothicE" charset="-128"/>
            </a:endParaRPr>
          </a:p>
        </p:txBody>
      </p:sp>
      <p:pic>
        <p:nvPicPr>
          <p:cNvPr id="4" name="図 3"/>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Tree>
    <p:extLst>
      <p:ext uri="{BB962C8B-B14F-4D97-AF65-F5344CB8AC3E}">
        <p14:creationId xmlns:p14="http://schemas.microsoft.com/office/powerpoint/2010/main" val="1945992034"/>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Lst>
  <p:hf hdr="0" dt="0"/>
  <p:txStyles>
    <p:titleStyle>
      <a:lvl1pPr algn="l" defTabSz="609555" rtl="0" eaLnBrk="1" fontAlgn="base" hangingPunct="1">
        <a:spcBef>
          <a:spcPct val="0"/>
        </a:spcBef>
        <a:spcAft>
          <a:spcPct val="0"/>
        </a:spcAft>
        <a:defRPr kumimoji="1" sz="2400" b="0" i="0" kern="1200" spc="200" baseline="0">
          <a:solidFill>
            <a:srgbClr val="404040"/>
          </a:solidFill>
          <a:latin typeface="HGPGothicE" charset="-128"/>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1"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399" b="0" i="0" dirty="0">
              <a:solidFill>
                <a:schemeClr val="tx1"/>
              </a:solidFill>
              <a:latin typeface="HGPGothicE" charset="-128"/>
              <a:ea typeface="HGPGothicE" charset="-128"/>
            </a:endParaRPr>
          </a:p>
        </p:txBody>
      </p:sp>
      <p:sp>
        <p:nvSpPr>
          <p:cNvPr id="8" name="TextBox 12"/>
          <p:cNvSpPr txBox="1"/>
          <p:nvPr/>
        </p:nvSpPr>
        <p:spPr>
          <a:xfrm>
            <a:off x="715441" y="6593332"/>
            <a:ext cx="3149600" cy="123111"/>
          </a:xfrm>
          <a:prstGeom prst="rect">
            <a:avLst/>
          </a:prstGeom>
          <a:noFill/>
        </p:spPr>
        <p:txBody>
          <a:bodyPr tIns="0" bIns="0">
            <a:spAutoFit/>
          </a:bodyPr>
          <a:lstStyle/>
          <a:p>
            <a:pPr marL="0" marR="0" indent="0" algn="l" defTabSz="609372"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n-lt"/>
                <a:ea typeface="HGPGothicE" charset="-128"/>
                <a:cs typeface="Meiryo UI" pitchFamily="50" charset="-128"/>
              </a:rPr>
              <a:t>© 2023 NTT DATA, Inc. All rights reserved.</a:t>
            </a:r>
          </a:p>
        </p:txBody>
      </p:sp>
      <p:sp>
        <p:nvSpPr>
          <p:cNvPr id="9" name="TextBox 16"/>
          <p:cNvSpPr txBox="1"/>
          <p:nvPr/>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dirty="0">
              <a:solidFill>
                <a:schemeClr val="bg1"/>
              </a:solidFill>
              <a:latin typeface="+mn-lt"/>
              <a:ea typeface="HGPGothicE" charset="-128"/>
              <a:cs typeface="HGPGothicE" charset="-128"/>
            </a:endParaRPr>
          </a:p>
        </p:txBody>
      </p:sp>
      <p:pic>
        <p:nvPicPr>
          <p:cNvPr id="4" name="図 3"/>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2" y="5581651"/>
            <a:ext cx="709083" cy="1276350"/>
          </a:xfrm>
          <a:prstGeom prst="rect">
            <a:avLst/>
          </a:prstGeom>
        </p:spPr>
      </p:pic>
    </p:spTree>
    <p:extLst>
      <p:ext uri="{BB962C8B-B14F-4D97-AF65-F5344CB8AC3E}">
        <p14:creationId xmlns:p14="http://schemas.microsoft.com/office/powerpoint/2010/main" val="2597579126"/>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 id="2147484306" r:id="rId21"/>
    <p:sldLayoutId id="2147484307" r:id="rId22"/>
  </p:sldLayoutIdLst>
  <p:hf hdr="0" dt="0"/>
  <p:txStyles>
    <p:titleStyle>
      <a:lvl1pPr algn="l" defTabSz="609372" rtl="0" eaLnBrk="1" fontAlgn="base" hangingPunct="1">
        <a:spcBef>
          <a:spcPct val="0"/>
        </a:spcBef>
        <a:spcAft>
          <a:spcPct val="0"/>
        </a:spcAft>
        <a:defRPr kumimoji="1" sz="2399" b="0" i="0" kern="1200" spc="200" baseline="0">
          <a:solidFill>
            <a:srgbClr val="404040"/>
          </a:solidFill>
          <a:latin typeface="HGPGothicE" charset="-128"/>
          <a:ea typeface="HGPGothicE" charset="-128"/>
          <a:cs typeface="HGPGothicE" charset="-128"/>
        </a:defRPr>
      </a:lvl1pPr>
      <a:lvl2pPr algn="l" defTabSz="609372" rtl="0" eaLnBrk="1" fontAlgn="base" hangingPunct="1">
        <a:spcBef>
          <a:spcPct val="0"/>
        </a:spcBef>
        <a:spcAft>
          <a:spcPct val="0"/>
        </a:spcAft>
        <a:defRPr kumimoji="1" sz="2666">
          <a:solidFill>
            <a:schemeClr val="tx1"/>
          </a:solidFill>
          <a:latin typeface="Arial" pitchFamily="34" charset="0"/>
          <a:ea typeface="HGP創英角ｺﾞｼｯｸUB"/>
          <a:cs typeface="Arial" pitchFamily="34" charset="0"/>
        </a:defRPr>
      </a:lvl2pPr>
      <a:lvl3pPr algn="l" defTabSz="609372" rtl="0" eaLnBrk="1" fontAlgn="base" hangingPunct="1">
        <a:spcBef>
          <a:spcPct val="0"/>
        </a:spcBef>
        <a:spcAft>
          <a:spcPct val="0"/>
        </a:spcAft>
        <a:defRPr kumimoji="1" sz="2666">
          <a:solidFill>
            <a:schemeClr val="tx1"/>
          </a:solidFill>
          <a:latin typeface="Arial" pitchFamily="34" charset="0"/>
          <a:ea typeface="HGP創英角ｺﾞｼｯｸUB"/>
          <a:cs typeface="Arial" pitchFamily="34" charset="0"/>
        </a:defRPr>
      </a:lvl3pPr>
      <a:lvl4pPr algn="l" defTabSz="609372" rtl="0" eaLnBrk="1" fontAlgn="base" hangingPunct="1">
        <a:spcBef>
          <a:spcPct val="0"/>
        </a:spcBef>
        <a:spcAft>
          <a:spcPct val="0"/>
        </a:spcAft>
        <a:defRPr kumimoji="1" sz="2666">
          <a:solidFill>
            <a:schemeClr val="tx1"/>
          </a:solidFill>
          <a:latin typeface="Arial" pitchFamily="34" charset="0"/>
          <a:ea typeface="HGP創英角ｺﾞｼｯｸUB"/>
          <a:cs typeface="Arial" pitchFamily="34" charset="0"/>
        </a:defRPr>
      </a:lvl4pPr>
      <a:lvl5pPr algn="l" defTabSz="609372" rtl="0" eaLnBrk="1" fontAlgn="base" hangingPunct="1">
        <a:spcBef>
          <a:spcPct val="0"/>
        </a:spcBef>
        <a:spcAft>
          <a:spcPct val="0"/>
        </a:spcAft>
        <a:defRPr kumimoji="1" sz="2666">
          <a:solidFill>
            <a:schemeClr val="tx1"/>
          </a:solidFill>
          <a:latin typeface="Arial" pitchFamily="34" charset="0"/>
          <a:ea typeface="HGP創英角ｺﾞｼｯｸUB"/>
          <a:cs typeface="Arial" pitchFamily="34" charset="0"/>
        </a:defRPr>
      </a:lvl5pPr>
      <a:lvl6pPr marL="609372" algn="l" defTabSz="609372" rtl="0" eaLnBrk="1" fontAlgn="base" hangingPunct="1">
        <a:spcBef>
          <a:spcPct val="0"/>
        </a:spcBef>
        <a:spcAft>
          <a:spcPct val="0"/>
        </a:spcAft>
        <a:defRPr kumimoji="1" sz="2666">
          <a:solidFill>
            <a:schemeClr val="tx1"/>
          </a:solidFill>
          <a:latin typeface="Arial" pitchFamily="34" charset="0"/>
          <a:ea typeface="HGP創英角ｺﾞｼｯｸUB"/>
          <a:cs typeface="Arial" pitchFamily="34" charset="0"/>
        </a:defRPr>
      </a:lvl6pPr>
      <a:lvl7pPr marL="1218744" algn="l" defTabSz="609372" rtl="0" eaLnBrk="1" fontAlgn="base" hangingPunct="1">
        <a:spcBef>
          <a:spcPct val="0"/>
        </a:spcBef>
        <a:spcAft>
          <a:spcPct val="0"/>
        </a:spcAft>
        <a:defRPr kumimoji="1" sz="2666">
          <a:solidFill>
            <a:schemeClr val="tx1"/>
          </a:solidFill>
          <a:latin typeface="Arial" pitchFamily="34" charset="0"/>
          <a:ea typeface="HGP創英角ｺﾞｼｯｸUB"/>
          <a:cs typeface="Arial" pitchFamily="34" charset="0"/>
        </a:defRPr>
      </a:lvl7pPr>
      <a:lvl8pPr marL="1828115" algn="l" defTabSz="609372" rtl="0" eaLnBrk="1" fontAlgn="base" hangingPunct="1">
        <a:spcBef>
          <a:spcPct val="0"/>
        </a:spcBef>
        <a:spcAft>
          <a:spcPct val="0"/>
        </a:spcAft>
        <a:defRPr kumimoji="1" sz="2666">
          <a:solidFill>
            <a:schemeClr val="tx1"/>
          </a:solidFill>
          <a:latin typeface="Arial" pitchFamily="34" charset="0"/>
          <a:ea typeface="HGP創英角ｺﾞｼｯｸUB"/>
          <a:cs typeface="Arial" pitchFamily="34" charset="0"/>
        </a:defRPr>
      </a:lvl8pPr>
      <a:lvl9pPr marL="2437487" algn="l" defTabSz="609372" rtl="0" eaLnBrk="1" fontAlgn="base" hangingPunct="1">
        <a:spcBef>
          <a:spcPct val="0"/>
        </a:spcBef>
        <a:spcAft>
          <a:spcPct val="0"/>
        </a:spcAft>
        <a:defRPr kumimoji="1" sz="2666">
          <a:solidFill>
            <a:schemeClr val="tx1"/>
          </a:solidFill>
          <a:latin typeface="Arial" pitchFamily="34" charset="0"/>
          <a:ea typeface="HGP創英角ｺﾞｼｯｸUB"/>
          <a:cs typeface="Arial" pitchFamily="34" charset="0"/>
        </a:defRPr>
      </a:lvl9pPr>
    </p:titleStyle>
    <p:bodyStyle>
      <a:lvl1pPr marL="226400" indent="-226400" algn="l" defTabSz="609372" rtl="0" eaLnBrk="1" fontAlgn="base" hangingPunct="1">
        <a:spcBef>
          <a:spcPct val="20000"/>
        </a:spcBef>
        <a:spcAft>
          <a:spcPct val="0"/>
        </a:spcAft>
        <a:buFont typeface="Arial" pitchFamily="34" charset="0"/>
        <a:buChar char="•"/>
        <a:defRPr kumimoji="1" sz="3199" kern="1200">
          <a:solidFill>
            <a:schemeClr val="tx1"/>
          </a:solidFill>
          <a:latin typeface="Arial"/>
          <a:ea typeface="+mn-ea"/>
          <a:cs typeface="Arial"/>
        </a:defRPr>
      </a:lvl1pPr>
      <a:lvl2pPr marL="909826" indent="-300453" algn="l" defTabSz="609372" rtl="0" eaLnBrk="1" fontAlgn="base" hangingPunct="1">
        <a:spcBef>
          <a:spcPct val="20000"/>
        </a:spcBef>
        <a:spcAft>
          <a:spcPct val="0"/>
        </a:spcAft>
        <a:buFont typeface="Arial" pitchFamily="34" charset="0"/>
        <a:buChar char="–"/>
        <a:defRPr kumimoji="1" sz="2666" kern="1200">
          <a:solidFill>
            <a:schemeClr val="tx1"/>
          </a:solidFill>
          <a:latin typeface="Arial"/>
          <a:ea typeface="+mn-ea"/>
          <a:cs typeface="Arial"/>
        </a:defRPr>
      </a:lvl2pPr>
      <a:lvl3pPr marL="1453606" indent="-234863" algn="l" defTabSz="609372" rtl="0" eaLnBrk="1" fontAlgn="base" hangingPunct="1">
        <a:spcBef>
          <a:spcPct val="20000"/>
        </a:spcBef>
        <a:spcAft>
          <a:spcPct val="0"/>
        </a:spcAft>
        <a:buFont typeface="Arial" pitchFamily="34" charset="0"/>
        <a:buChar char="•"/>
        <a:defRPr kumimoji="1" sz="2666" kern="1200">
          <a:solidFill>
            <a:schemeClr val="tx1"/>
          </a:solidFill>
          <a:latin typeface="Arial"/>
          <a:ea typeface="+mn-ea"/>
          <a:cs typeface="Arial"/>
        </a:defRPr>
      </a:lvl3pPr>
      <a:lvl4pPr marL="2058745" indent="-230632" algn="l" defTabSz="609372" rtl="0" eaLnBrk="1" fontAlgn="base" hangingPunct="1">
        <a:spcBef>
          <a:spcPct val="20000"/>
        </a:spcBef>
        <a:spcAft>
          <a:spcPct val="0"/>
        </a:spcAft>
        <a:buFont typeface="Arial" pitchFamily="34" charset="0"/>
        <a:buChar char="–"/>
        <a:defRPr kumimoji="1" sz="2666" kern="1200">
          <a:solidFill>
            <a:schemeClr val="tx1"/>
          </a:solidFill>
          <a:latin typeface="Arial"/>
          <a:ea typeface="+mn-ea"/>
          <a:cs typeface="Arial"/>
        </a:defRPr>
      </a:lvl4pPr>
      <a:lvl5pPr marL="2666000" indent="-228515" algn="l" defTabSz="609372" rtl="0" eaLnBrk="1" fontAlgn="base" hangingPunct="1">
        <a:spcBef>
          <a:spcPct val="20000"/>
        </a:spcBef>
        <a:spcAft>
          <a:spcPct val="0"/>
        </a:spcAft>
        <a:buFont typeface="Arial" pitchFamily="34" charset="0"/>
        <a:buChar char="»"/>
        <a:defRPr kumimoji="1" sz="2666" kern="1200">
          <a:solidFill>
            <a:schemeClr val="tx1"/>
          </a:solidFill>
          <a:latin typeface="Arial"/>
          <a:ea typeface="+mn-ea"/>
          <a:cs typeface="Arial"/>
        </a:defRPr>
      </a:lvl5pPr>
      <a:lvl6pPr marL="3351542" indent="-304685" algn="l" defTabSz="609372" rtl="0" eaLnBrk="1" latinLnBrk="0" hangingPunct="1">
        <a:spcBef>
          <a:spcPct val="20000"/>
        </a:spcBef>
        <a:buFont typeface="Arial"/>
        <a:buChar char="•"/>
        <a:defRPr kumimoji="1" sz="2666" kern="1200">
          <a:solidFill>
            <a:schemeClr val="tx1"/>
          </a:solidFill>
          <a:latin typeface="+mn-lt"/>
          <a:ea typeface="+mn-ea"/>
          <a:cs typeface="+mn-cs"/>
        </a:defRPr>
      </a:lvl6pPr>
      <a:lvl7pPr marL="3960915" indent="-304685" algn="l" defTabSz="609372" rtl="0" eaLnBrk="1" latinLnBrk="0" hangingPunct="1">
        <a:spcBef>
          <a:spcPct val="20000"/>
        </a:spcBef>
        <a:buFont typeface="Arial"/>
        <a:buChar char="•"/>
        <a:defRPr kumimoji="1" sz="2666" kern="1200">
          <a:solidFill>
            <a:schemeClr val="tx1"/>
          </a:solidFill>
          <a:latin typeface="+mn-lt"/>
          <a:ea typeface="+mn-ea"/>
          <a:cs typeface="+mn-cs"/>
        </a:defRPr>
      </a:lvl7pPr>
      <a:lvl8pPr marL="4570287" indent="-304685" algn="l" defTabSz="609372" rtl="0" eaLnBrk="1" latinLnBrk="0" hangingPunct="1">
        <a:spcBef>
          <a:spcPct val="20000"/>
        </a:spcBef>
        <a:buFont typeface="Arial"/>
        <a:buChar char="•"/>
        <a:defRPr kumimoji="1" sz="2666" kern="1200">
          <a:solidFill>
            <a:schemeClr val="tx1"/>
          </a:solidFill>
          <a:latin typeface="+mn-lt"/>
          <a:ea typeface="+mn-ea"/>
          <a:cs typeface="+mn-cs"/>
        </a:defRPr>
      </a:lvl8pPr>
      <a:lvl9pPr marL="5179658" indent="-304685" algn="l" defTabSz="609372" rtl="0" eaLnBrk="1" latinLnBrk="0" hangingPunct="1">
        <a:spcBef>
          <a:spcPct val="20000"/>
        </a:spcBef>
        <a:buFont typeface="Arial"/>
        <a:buChar char="•"/>
        <a:defRPr kumimoji="1" sz="2666" kern="1200">
          <a:solidFill>
            <a:schemeClr val="tx1"/>
          </a:solidFill>
          <a:latin typeface="+mn-lt"/>
          <a:ea typeface="+mn-ea"/>
          <a:cs typeface="+mn-cs"/>
        </a:defRPr>
      </a:lvl9pPr>
    </p:bodyStyle>
    <p:otherStyle>
      <a:defPPr>
        <a:defRPr lang="en-US"/>
      </a:defPPr>
      <a:lvl1pPr marL="0" algn="l" defTabSz="609372" rtl="0" eaLnBrk="1" latinLnBrk="0" hangingPunct="1">
        <a:defRPr kumimoji="1" sz="2399" kern="1200">
          <a:solidFill>
            <a:schemeClr val="tx1"/>
          </a:solidFill>
          <a:latin typeface="+mn-lt"/>
          <a:ea typeface="+mn-ea"/>
          <a:cs typeface="+mn-cs"/>
        </a:defRPr>
      </a:lvl1pPr>
      <a:lvl2pPr marL="609372" algn="l" defTabSz="609372" rtl="0" eaLnBrk="1" latinLnBrk="0" hangingPunct="1">
        <a:defRPr kumimoji="1" sz="2399" kern="1200">
          <a:solidFill>
            <a:schemeClr val="tx1"/>
          </a:solidFill>
          <a:latin typeface="+mn-lt"/>
          <a:ea typeface="+mn-ea"/>
          <a:cs typeface="+mn-cs"/>
        </a:defRPr>
      </a:lvl2pPr>
      <a:lvl3pPr marL="1218744" algn="l" defTabSz="609372" rtl="0" eaLnBrk="1" latinLnBrk="0" hangingPunct="1">
        <a:defRPr kumimoji="1" sz="2399" kern="1200">
          <a:solidFill>
            <a:schemeClr val="tx1"/>
          </a:solidFill>
          <a:latin typeface="+mn-lt"/>
          <a:ea typeface="+mn-ea"/>
          <a:cs typeface="+mn-cs"/>
        </a:defRPr>
      </a:lvl3pPr>
      <a:lvl4pPr marL="1828115" algn="l" defTabSz="609372" rtl="0" eaLnBrk="1" latinLnBrk="0" hangingPunct="1">
        <a:defRPr kumimoji="1" sz="2399" kern="1200">
          <a:solidFill>
            <a:schemeClr val="tx1"/>
          </a:solidFill>
          <a:latin typeface="+mn-lt"/>
          <a:ea typeface="+mn-ea"/>
          <a:cs typeface="+mn-cs"/>
        </a:defRPr>
      </a:lvl4pPr>
      <a:lvl5pPr marL="2437487" algn="l" defTabSz="609372" rtl="0" eaLnBrk="1" latinLnBrk="0" hangingPunct="1">
        <a:defRPr kumimoji="1" sz="2399" kern="1200">
          <a:solidFill>
            <a:schemeClr val="tx1"/>
          </a:solidFill>
          <a:latin typeface="+mn-lt"/>
          <a:ea typeface="+mn-ea"/>
          <a:cs typeface="+mn-cs"/>
        </a:defRPr>
      </a:lvl5pPr>
      <a:lvl6pPr marL="3046858" algn="l" defTabSz="609372" rtl="0" eaLnBrk="1" latinLnBrk="0" hangingPunct="1">
        <a:defRPr kumimoji="1" sz="2399" kern="1200">
          <a:solidFill>
            <a:schemeClr val="tx1"/>
          </a:solidFill>
          <a:latin typeface="+mn-lt"/>
          <a:ea typeface="+mn-ea"/>
          <a:cs typeface="+mn-cs"/>
        </a:defRPr>
      </a:lvl6pPr>
      <a:lvl7pPr marL="3656230" algn="l" defTabSz="609372" rtl="0" eaLnBrk="1" latinLnBrk="0" hangingPunct="1">
        <a:defRPr kumimoji="1" sz="2399" kern="1200">
          <a:solidFill>
            <a:schemeClr val="tx1"/>
          </a:solidFill>
          <a:latin typeface="+mn-lt"/>
          <a:ea typeface="+mn-ea"/>
          <a:cs typeface="+mn-cs"/>
        </a:defRPr>
      </a:lvl7pPr>
      <a:lvl8pPr marL="4265600" algn="l" defTabSz="609372" rtl="0" eaLnBrk="1" latinLnBrk="0" hangingPunct="1">
        <a:defRPr kumimoji="1" sz="2399" kern="1200">
          <a:solidFill>
            <a:schemeClr val="tx1"/>
          </a:solidFill>
          <a:latin typeface="+mn-lt"/>
          <a:ea typeface="+mn-ea"/>
          <a:cs typeface="+mn-cs"/>
        </a:defRPr>
      </a:lvl8pPr>
      <a:lvl9pPr marL="4874972" algn="l" defTabSz="609372" rtl="0" eaLnBrk="1" latinLnBrk="0" hangingPunct="1">
        <a:defRPr kumimoji="1"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2.png"/><Relationship Id="rId3" Type="http://schemas.openxmlformats.org/officeDocument/2006/relationships/image" Target="../media/image26.png"/><Relationship Id="rId7" Type="http://schemas.microsoft.com/office/2007/relationships/hdphoto" Target="../media/hdphoto2.wdp"/><Relationship Id="rId12" Type="http://schemas.openxmlformats.org/officeDocument/2006/relationships/image" Target="../media/image31.png"/><Relationship Id="rId2" Type="http://schemas.openxmlformats.org/officeDocument/2006/relationships/notesSlide" Target="../notesSlides/notesSlide1.xml"/><Relationship Id="rId16" Type="http://schemas.openxmlformats.org/officeDocument/2006/relationships/chart" Target="../charts/chart1.xml"/><Relationship Id="rId1" Type="http://schemas.openxmlformats.org/officeDocument/2006/relationships/slideLayout" Target="../slideLayouts/slideLayout77.xml"/><Relationship Id="rId6" Type="http://schemas.openxmlformats.org/officeDocument/2006/relationships/image" Target="../media/image28.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34.png"/><Relationship Id="rId10" Type="http://schemas.openxmlformats.org/officeDocument/2006/relationships/image" Target="../media/image30.png"/><Relationship Id="rId4" Type="http://schemas.openxmlformats.org/officeDocument/2006/relationships/image" Target="../media/image27.png"/><Relationship Id="rId9" Type="http://schemas.microsoft.com/office/2007/relationships/hdphoto" Target="../media/hdphoto3.wdp"/><Relationship Id="rId1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openxmlformats.org/officeDocument/2006/relationships/image" Target="../media/image23.png"/><Relationship Id="rId2" Type="http://schemas.openxmlformats.org/officeDocument/2006/relationships/image" Target="../media/image19.emf"/><Relationship Id="rId1" Type="http://schemas.openxmlformats.org/officeDocument/2006/relationships/slideLayout" Target="../slideLayouts/slideLayout6.xml"/><Relationship Id="rId6" Type="http://schemas.openxmlformats.org/officeDocument/2006/relationships/image" Target="../media/image39.jpeg"/><Relationship Id="rId5" Type="http://schemas.openxmlformats.org/officeDocument/2006/relationships/image" Target="../media/image22.png"/><Relationship Id="rId10" Type="http://schemas.openxmlformats.org/officeDocument/2006/relationships/image" Target="../media/image21.png"/><Relationship Id="rId4" Type="http://schemas.openxmlformats.org/officeDocument/2006/relationships/image" Target="../media/image38.png"/><Relationship Id="rId9" Type="http://schemas.openxmlformats.org/officeDocument/2006/relationships/image" Target="../media/image41.jpeg"/></Relationships>
</file>

<file path=ppt/slides/_rels/slide17.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19.emf"/><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0.png"/><Relationship Id="rId5" Type="http://schemas.openxmlformats.org/officeDocument/2006/relationships/image" Target="../media/image39.jpeg"/><Relationship Id="rId10" Type="http://schemas.openxmlformats.org/officeDocument/2006/relationships/image" Target="../media/image22.png"/><Relationship Id="rId4" Type="http://schemas.openxmlformats.org/officeDocument/2006/relationships/image" Target="../media/image38.png"/><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emf"/><Relationship Id="rId3" Type="http://schemas.openxmlformats.org/officeDocument/2006/relationships/image" Target="../media/image49.png"/><Relationship Id="rId7" Type="http://schemas.openxmlformats.org/officeDocument/2006/relationships/image" Target="../media/image48.png"/><Relationship Id="rId12" Type="http://schemas.openxmlformats.org/officeDocument/2006/relationships/image" Target="../media/image55.emf"/><Relationship Id="rId17" Type="http://schemas.openxmlformats.org/officeDocument/2006/relationships/image" Target="../media/image60.emf"/><Relationship Id="rId2" Type="http://schemas.openxmlformats.org/officeDocument/2006/relationships/image" Target="../media/image46.png"/><Relationship Id="rId16" Type="http://schemas.openxmlformats.org/officeDocument/2006/relationships/image" Target="../media/image59.emf"/><Relationship Id="rId1" Type="http://schemas.openxmlformats.org/officeDocument/2006/relationships/slideLayout" Target="../slideLayouts/slideLayout6.xml"/><Relationship Id="rId6" Type="http://schemas.openxmlformats.org/officeDocument/2006/relationships/image" Target="../media/image47.png"/><Relationship Id="rId11" Type="http://schemas.openxmlformats.org/officeDocument/2006/relationships/image" Target="../media/image54.png"/><Relationship Id="rId5" Type="http://schemas.openxmlformats.org/officeDocument/2006/relationships/image" Target="../media/image44.png"/><Relationship Id="rId15" Type="http://schemas.openxmlformats.org/officeDocument/2006/relationships/image" Target="../media/image58.emf"/><Relationship Id="rId10" Type="http://schemas.openxmlformats.org/officeDocument/2006/relationships/image" Target="../media/image53.png"/><Relationship Id="rId4" Type="http://schemas.openxmlformats.org/officeDocument/2006/relationships/image" Target="../media/image50.png"/><Relationship Id="rId9" Type="http://schemas.openxmlformats.org/officeDocument/2006/relationships/image" Target="../media/image52.emf"/><Relationship Id="rId14" Type="http://schemas.openxmlformats.org/officeDocument/2006/relationships/image" Target="../media/image57.emf"/></Relationships>
</file>

<file path=ppt/slides/_rels/slide23.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2.png"/><Relationship Id="rId7" Type="http://schemas.openxmlformats.org/officeDocument/2006/relationships/image" Target="../media/image65.jpe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67.png"/><Relationship Id="rId5" Type="http://schemas.openxmlformats.org/officeDocument/2006/relationships/image" Target="../media/image63.png"/><Relationship Id="rId10" Type="http://schemas.openxmlformats.org/officeDocument/2006/relationships/image" Target="../media/image48.png"/><Relationship Id="rId4" Type="http://schemas.openxmlformats.org/officeDocument/2006/relationships/image" Target="../media/image21.png"/><Relationship Id="rId9"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emf"/><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ver Photo" descr="A group of tall buildings">
            <a:extLst>
              <a:ext uri="{FF2B5EF4-FFF2-40B4-BE49-F238E27FC236}">
                <a16:creationId xmlns:a16="http://schemas.microsoft.com/office/drawing/2014/main" id="{D1784304-20CA-2595-A2CF-CFD02E4EF6F6}"/>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81" b="81"/>
          <a:stretch/>
        </p:blipFill>
        <p:spPr/>
      </p:pic>
      <p:sp>
        <p:nvSpPr>
          <p:cNvPr id="3" name="Text Placeholder 2">
            <a:extLst>
              <a:ext uri="{FF2B5EF4-FFF2-40B4-BE49-F238E27FC236}">
                <a16:creationId xmlns:a16="http://schemas.microsoft.com/office/drawing/2014/main" id="{DC991235-C283-783D-AF49-E845205D0452}"/>
              </a:ext>
            </a:extLst>
          </p:cNvPr>
          <p:cNvSpPr>
            <a:spLocks noGrp="1"/>
          </p:cNvSpPr>
          <p:nvPr>
            <p:ph type="body" sz="quarter" idx="16"/>
          </p:nvPr>
        </p:nvSpPr>
        <p:spPr/>
        <p:txBody>
          <a:bodyPr/>
          <a:lstStyle/>
          <a:p>
            <a:endParaRPr lang="en-US"/>
          </a:p>
        </p:txBody>
      </p:sp>
      <p:sp>
        <p:nvSpPr>
          <p:cNvPr id="4" name="Text Placeholder 3">
            <a:extLst>
              <a:ext uri="{FF2B5EF4-FFF2-40B4-BE49-F238E27FC236}">
                <a16:creationId xmlns:a16="http://schemas.microsoft.com/office/drawing/2014/main" id="{BE4E82A2-356B-1BC2-C482-7770727F7BEC}"/>
              </a:ext>
            </a:extLst>
          </p:cNvPr>
          <p:cNvSpPr>
            <a:spLocks noGrp="1"/>
          </p:cNvSpPr>
          <p:nvPr>
            <p:ph type="body" sz="quarter" idx="17"/>
          </p:nvPr>
        </p:nvSpPr>
        <p:spPr/>
        <p:txBody>
          <a:bodyPr/>
          <a:lstStyle/>
          <a:p>
            <a:endParaRPr lang="en-US" dirty="0"/>
          </a:p>
        </p:txBody>
      </p:sp>
      <p:sp>
        <p:nvSpPr>
          <p:cNvPr id="7" name="Date">
            <a:extLst>
              <a:ext uri="{FF2B5EF4-FFF2-40B4-BE49-F238E27FC236}">
                <a16:creationId xmlns:a16="http://schemas.microsoft.com/office/drawing/2014/main" id="{7C6A72F5-2EAA-30FE-0CD3-202C143C9183}"/>
              </a:ext>
            </a:extLst>
          </p:cNvPr>
          <p:cNvSpPr>
            <a:spLocks noGrp="1"/>
          </p:cNvSpPr>
          <p:nvPr>
            <p:ph type="dt" sz="half" idx="18"/>
          </p:nvPr>
        </p:nvSpPr>
        <p:spPr/>
        <p:txBody>
          <a:bodyPr/>
          <a:lstStyle/>
          <a:p>
            <a:r>
              <a:rPr lang="en-US" dirty="0"/>
              <a:t>June 2024</a:t>
            </a:r>
          </a:p>
        </p:txBody>
      </p:sp>
      <p:sp>
        <p:nvSpPr>
          <p:cNvPr id="8" name="Legal">
            <a:extLst>
              <a:ext uri="{FF2B5EF4-FFF2-40B4-BE49-F238E27FC236}">
                <a16:creationId xmlns:a16="http://schemas.microsoft.com/office/drawing/2014/main" id="{31759756-E6FE-4FFA-8F5E-B04C401C5225}"/>
              </a:ext>
            </a:extLst>
          </p:cNvPr>
          <p:cNvSpPr>
            <a:spLocks noGrp="1"/>
          </p:cNvSpPr>
          <p:nvPr>
            <p:ph type="ftr" sz="quarter" idx="19"/>
          </p:nvPr>
        </p:nvSpPr>
        <p:spPr/>
        <p:txBody>
          <a:bodyPr/>
          <a:lstStyle/>
          <a:p>
            <a:r>
              <a:rPr lang="en-CA" dirty="0"/>
              <a:t>© 2024 NTT DATA, Inc.</a:t>
            </a:r>
          </a:p>
        </p:txBody>
      </p:sp>
      <p:sp>
        <p:nvSpPr>
          <p:cNvPr id="5" name="Text Placeholder 4">
            <a:extLst>
              <a:ext uri="{FF2B5EF4-FFF2-40B4-BE49-F238E27FC236}">
                <a16:creationId xmlns:a16="http://schemas.microsoft.com/office/drawing/2014/main" id="{5671DBF8-81A7-9FE7-57D3-9CD874C25B61}"/>
              </a:ext>
            </a:extLst>
          </p:cNvPr>
          <p:cNvSpPr>
            <a:spLocks noGrp="1"/>
          </p:cNvSpPr>
          <p:nvPr>
            <p:ph type="body" sz="quarter" idx="21"/>
          </p:nvPr>
        </p:nvSpPr>
        <p:spPr/>
        <p:txBody>
          <a:bodyPr/>
          <a:lstStyle/>
          <a:p>
            <a:endParaRPr lang="en-US"/>
          </a:p>
        </p:txBody>
      </p:sp>
      <p:sp>
        <p:nvSpPr>
          <p:cNvPr id="2" name="Text Placeholder 1">
            <a:extLst>
              <a:ext uri="{FF2B5EF4-FFF2-40B4-BE49-F238E27FC236}">
                <a16:creationId xmlns:a16="http://schemas.microsoft.com/office/drawing/2014/main" id="{CCD07AD3-DD8E-6F8A-4838-E3B5AAB6E91D}"/>
              </a:ext>
            </a:extLst>
          </p:cNvPr>
          <p:cNvSpPr>
            <a:spLocks noGrp="1"/>
          </p:cNvSpPr>
          <p:nvPr>
            <p:ph type="body" sz="quarter" idx="15"/>
          </p:nvPr>
        </p:nvSpPr>
        <p:spPr/>
        <p:txBody>
          <a:bodyPr/>
          <a:lstStyle/>
          <a:p>
            <a:endParaRPr lang="en-US" dirty="0"/>
          </a:p>
        </p:txBody>
      </p:sp>
      <p:sp>
        <p:nvSpPr>
          <p:cNvPr id="10" name="SubTitle">
            <a:extLst>
              <a:ext uri="{FF2B5EF4-FFF2-40B4-BE49-F238E27FC236}">
                <a16:creationId xmlns:a16="http://schemas.microsoft.com/office/drawing/2014/main" id="{ABDF3ACB-BC28-B46B-FF4A-2BDF0F808353}"/>
              </a:ext>
            </a:extLst>
          </p:cNvPr>
          <p:cNvSpPr>
            <a:spLocks noGrp="1"/>
          </p:cNvSpPr>
          <p:nvPr>
            <p:ph type="body" sz="quarter" idx="11"/>
          </p:nvPr>
        </p:nvSpPr>
        <p:spPr/>
        <p:txBody>
          <a:bodyPr/>
          <a:lstStyle/>
          <a:p>
            <a:r>
              <a:rPr lang="en-US" dirty="0"/>
              <a:t>Gen AI Powered Pre-Call Analysis Tool</a:t>
            </a:r>
          </a:p>
        </p:txBody>
      </p:sp>
      <p:sp>
        <p:nvSpPr>
          <p:cNvPr id="9" name="MainTitle">
            <a:extLst>
              <a:ext uri="{FF2B5EF4-FFF2-40B4-BE49-F238E27FC236}">
                <a16:creationId xmlns:a16="http://schemas.microsoft.com/office/drawing/2014/main" id="{E13429DD-7708-C4B2-04F6-88B9AC61643D}"/>
              </a:ext>
            </a:extLst>
          </p:cNvPr>
          <p:cNvSpPr>
            <a:spLocks noGrp="1"/>
          </p:cNvSpPr>
          <p:nvPr>
            <p:ph type="title"/>
          </p:nvPr>
        </p:nvSpPr>
        <p:spPr/>
        <p:txBody>
          <a:bodyPr/>
          <a:lstStyle/>
          <a:p>
            <a:r>
              <a:rPr lang="en-US" dirty="0"/>
              <a:t>Compass</a:t>
            </a:r>
          </a:p>
        </p:txBody>
      </p:sp>
    </p:spTree>
    <p:extLst>
      <p:ext uri="{BB962C8B-B14F-4D97-AF65-F5344CB8AC3E}">
        <p14:creationId xmlns:p14="http://schemas.microsoft.com/office/powerpoint/2010/main" val="2242387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7593F0-EE83-7C28-11C7-50C9418C39CA}"/>
              </a:ext>
            </a:extLst>
          </p:cNvPr>
          <p:cNvSpPr>
            <a:spLocks noGrp="1"/>
          </p:cNvSpPr>
          <p:nvPr>
            <p:ph type="body" idx="16"/>
          </p:nvPr>
        </p:nvSpPr>
        <p:spPr/>
        <p:txBody>
          <a:bodyPr/>
          <a:lstStyle/>
          <a:p>
            <a:r>
              <a:rPr lang="en-IN" b="1" dirty="0"/>
              <a:t>M E S H</a:t>
            </a:r>
            <a:r>
              <a:rPr lang="en-IN" dirty="0"/>
              <a:t> - </a:t>
            </a:r>
            <a:r>
              <a:rPr lang="en-IN" b="1" dirty="0"/>
              <a:t>M</a:t>
            </a:r>
            <a:r>
              <a:rPr lang="en-IN" dirty="0"/>
              <a:t>ulti-modal </a:t>
            </a:r>
            <a:r>
              <a:rPr lang="en-IN" b="1" dirty="0"/>
              <a:t>E</a:t>
            </a:r>
            <a:r>
              <a:rPr lang="en-IN" dirty="0"/>
              <a:t>xo </a:t>
            </a:r>
            <a:r>
              <a:rPr lang="en-IN" b="1" dirty="0"/>
              <a:t>SH</a:t>
            </a:r>
            <a:r>
              <a:rPr lang="en-IN" dirty="0"/>
              <a:t>ield for Gen AI</a:t>
            </a:r>
          </a:p>
        </p:txBody>
      </p:sp>
      <p:sp>
        <p:nvSpPr>
          <p:cNvPr id="3" name="Text Placeholder 2">
            <a:extLst>
              <a:ext uri="{FF2B5EF4-FFF2-40B4-BE49-F238E27FC236}">
                <a16:creationId xmlns:a16="http://schemas.microsoft.com/office/drawing/2014/main" id="{4EA02A53-16BE-F58D-4913-118F5CFC79CB}"/>
              </a:ext>
            </a:extLst>
          </p:cNvPr>
          <p:cNvSpPr>
            <a:spLocks noGrp="1"/>
          </p:cNvSpPr>
          <p:nvPr>
            <p:ph type="body" idx="17"/>
          </p:nvPr>
        </p:nvSpPr>
        <p:spPr/>
        <p:txBody>
          <a:bodyPr/>
          <a:lstStyle/>
          <a:p>
            <a:r>
              <a:rPr lang="en-US"/>
              <a:t>09/01/2023</a:t>
            </a:r>
            <a:endParaRPr lang="en-IN" dirty="0"/>
          </a:p>
        </p:txBody>
      </p:sp>
    </p:spTree>
    <p:extLst>
      <p:ext uri="{BB962C8B-B14F-4D97-AF65-F5344CB8AC3E}">
        <p14:creationId xmlns:p14="http://schemas.microsoft.com/office/powerpoint/2010/main" val="2576667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4DAF7C-120E-C30F-C4E8-CDA602357157}"/>
              </a:ext>
            </a:extLst>
          </p:cNvPr>
          <p:cNvSpPr>
            <a:spLocks noGrp="1"/>
          </p:cNvSpPr>
          <p:nvPr>
            <p:ph type="title"/>
          </p:nvPr>
        </p:nvSpPr>
        <p:spPr>
          <a:xfrm>
            <a:off x="173736" y="114492"/>
            <a:ext cx="10515600" cy="493393"/>
          </a:xfrm>
        </p:spPr>
        <p:txBody>
          <a:bodyPr/>
          <a:lstStyle/>
          <a:p>
            <a:r>
              <a:rPr lang="en-IN" dirty="0"/>
              <a:t>M E S H (Multi-model Exo SHield) for Gen AI : Overview</a:t>
            </a:r>
          </a:p>
        </p:txBody>
      </p:sp>
      <p:sp>
        <p:nvSpPr>
          <p:cNvPr id="4" name="TextBox 3">
            <a:extLst>
              <a:ext uri="{FF2B5EF4-FFF2-40B4-BE49-F238E27FC236}">
                <a16:creationId xmlns:a16="http://schemas.microsoft.com/office/drawing/2014/main" id="{0CCB7A1E-9387-A5ED-BEFC-2B6A41E84E09}"/>
              </a:ext>
            </a:extLst>
          </p:cNvPr>
          <p:cNvSpPr txBox="1"/>
          <p:nvPr/>
        </p:nvSpPr>
        <p:spPr>
          <a:xfrm>
            <a:off x="381000" y="1066800"/>
            <a:ext cx="11125200" cy="4925131"/>
          </a:xfrm>
          <a:prstGeom prst="rect">
            <a:avLst/>
          </a:prstGeom>
          <a:noFill/>
        </p:spPr>
        <p:txBody>
          <a:bodyPr wrap="square">
            <a:spAutoFit/>
          </a:bodyPr>
          <a:lstStyle/>
          <a:p>
            <a:pPr marL="355600" marR="0" lvl="0" indent="-355600" algn="l" defTabSz="914400" rtl="0" eaLnBrk="1" fontAlgn="auto" latinLnBrk="0" hangingPunct="1">
              <a:lnSpc>
                <a:spcPct val="107000"/>
              </a:lnSpc>
              <a:spcBef>
                <a:spcPts val="600"/>
              </a:spcBef>
              <a:spcAft>
                <a:spcPts val="800"/>
              </a:spcAft>
              <a:buClrTx/>
              <a:buSzTx/>
              <a:buFontTx/>
              <a:buNone/>
              <a:tabLst/>
              <a:defRPr/>
            </a:pPr>
            <a:r>
              <a:rPr kumimoji="1" lang="en-IN" sz="14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Times New Roman" panose="02020603050405020304" pitchFamily="18" charset="0"/>
              </a:rPr>
              <a:t>Recent Technology breakthrough in AI Field:</a:t>
            </a:r>
            <a:endParaRPr kumimoji="1" lang="en-IN" sz="1400" b="0"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55600" marR="0" lvl="0" indent="-355600" algn="l" defTabSz="914400" rtl="0" eaLnBrk="1" fontAlgn="auto" latinLnBrk="0" hangingPunct="1">
              <a:lnSpc>
                <a:spcPct val="107000"/>
              </a:lnSpc>
              <a:spcBef>
                <a:spcPts val="600"/>
              </a:spcBef>
              <a:spcAft>
                <a:spcPts val="800"/>
              </a:spcAft>
              <a:buClrTx/>
              <a:buSzTx/>
              <a:buFont typeface="Wingdings" panose="05000000000000000000" pitchFamily="2" charset="2"/>
              <a:buChar char=""/>
              <a:tabLst>
                <a:tab pos="457200" algn="l"/>
              </a:tabLst>
              <a:defRPr/>
            </a:pPr>
            <a:r>
              <a:rPr kumimoji="1" lang="en-IN" sz="1400" b="0"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Times New Roman" panose="02020603050405020304" pitchFamily="18" charset="0"/>
              </a:rPr>
              <a:t>In the recent past several powerful GenAI models were released for various domains / specializations  (Medical: Med-</a:t>
            </a:r>
            <a:r>
              <a:rPr kumimoji="1" lang="en-IN" sz="1400" b="0" i="0" u="none" strike="noStrike" kern="1200" cap="none" spc="0" normalizeH="0" baseline="0" noProof="0" dirty="0" err="1">
                <a:ln>
                  <a:noFill/>
                </a:ln>
                <a:solidFill>
                  <a:srgbClr val="404040"/>
                </a:solidFill>
                <a:effectLst/>
                <a:uLnTx/>
                <a:uFillTx/>
                <a:latin typeface="Calibri" panose="020F0502020204030204" pitchFamily="34" charset="0"/>
                <a:ea typeface="Calibri" panose="020F0502020204030204" pitchFamily="34" charset="0"/>
                <a:cs typeface="Times New Roman" panose="02020603050405020304" pitchFamily="18" charset="0"/>
              </a:rPr>
              <a:t>PaLM</a:t>
            </a:r>
            <a:r>
              <a:rPr kumimoji="1" lang="en-IN" sz="1400" b="0"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Times New Roman" panose="02020603050405020304" pitchFamily="18" charset="0"/>
              </a:rPr>
              <a:t>,    Finance: Bloomberg GPT,    Legal: Claude etc.,)</a:t>
            </a:r>
          </a:p>
          <a:p>
            <a:pPr marL="355600" marR="0" lvl="0" indent="-355600" algn="l" defTabSz="914400" rtl="0" eaLnBrk="1" fontAlgn="auto" latinLnBrk="0" hangingPunct="1">
              <a:lnSpc>
                <a:spcPct val="107000"/>
              </a:lnSpc>
              <a:spcBef>
                <a:spcPts val="600"/>
              </a:spcBef>
              <a:spcAft>
                <a:spcPts val="800"/>
              </a:spcAft>
              <a:buClrTx/>
              <a:buSzTx/>
              <a:buFontTx/>
              <a:buNone/>
              <a:tabLst/>
              <a:defRPr/>
            </a:pPr>
            <a:r>
              <a:rPr kumimoji="1" lang="en-IN" sz="14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Times New Roman" panose="02020603050405020304" pitchFamily="18" charset="0"/>
              </a:rPr>
              <a:t>Existing Industry Challenges:</a:t>
            </a:r>
            <a:endParaRPr kumimoji="1" lang="en-IN" sz="1400" b="0"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55600" marR="0" lvl="0" indent="-355600" algn="l" defTabSz="914400" rtl="0" eaLnBrk="1" fontAlgn="auto" latinLnBrk="0" hangingPunct="1">
              <a:lnSpc>
                <a:spcPct val="107000"/>
              </a:lnSpc>
              <a:spcBef>
                <a:spcPts val="600"/>
              </a:spcBef>
              <a:spcAft>
                <a:spcPts val="800"/>
              </a:spcAft>
              <a:buClrTx/>
              <a:buSzTx/>
              <a:buFont typeface="Wingdings" panose="05000000000000000000" pitchFamily="2" charset="2"/>
              <a:buChar char=""/>
              <a:tabLst>
                <a:tab pos="457200" algn="l"/>
              </a:tabLst>
              <a:defRPr/>
            </a:pPr>
            <a:r>
              <a:rPr kumimoji="1" lang="en-IN" sz="1400" b="0"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Times New Roman" panose="02020603050405020304" pitchFamily="18" charset="0"/>
              </a:rPr>
              <a:t>Publicly available models from OpenAI and other LLMs are powerful but most of the organizations want to stay away from it as it poses serious threat in terms of potential IP Infringement, exposing sensitive information and uncontrolled usage. </a:t>
            </a:r>
          </a:p>
          <a:p>
            <a:pPr marL="355600" marR="0" lvl="0" indent="-355600" algn="l" defTabSz="914400" rtl="0" eaLnBrk="1" fontAlgn="auto" latinLnBrk="0" hangingPunct="1">
              <a:lnSpc>
                <a:spcPct val="107000"/>
              </a:lnSpc>
              <a:spcBef>
                <a:spcPts val="600"/>
              </a:spcBef>
              <a:spcAft>
                <a:spcPts val="800"/>
              </a:spcAft>
              <a:buClrTx/>
              <a:buSzTx/>
              <a:buFontTx/>
              <a:buNone/>
              <a:tabLst/>
              <a:defRPr/>
            </a:pPr>
            <a:r>
              <a:rPr kumimoji="1" lang="en-IN" sz="14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Times New Roman" panose="02020603050405020304" pitchFamily="18" charset="0"/>
              </a:rPr>
              <a:t>Solutions conceptualised:</a:t>
            </a:r>
            <a:endParaRPr kumimoji="1" lang="en-IN" sz="1400" b="0"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55600" marR="0" lvl="0" indent="-355600" algn="l" defTabSz="914400" rtl="0" eaLnBrk="1" fontAlgn="auto" latinLnBrk="0" hangingPunct="1">
              <a:lnSpc>
                <a:spcPct val="107000"/>
              </a:lnSpc>
              <a:spcBef>
                <a:spcPts val="600"/>
              </a:spcBef>
              <a:spcAft>
                <a:spcPts val="800"/>
              </a:spcAft>
              <a:buClrTx/>
              <a:buSzTx/>
              <a:buFont typeface="Wingdings" panose="05000000000000000000" pitchFamily="2" charset="2"/>
              <a:buChar char=""/>
              <a:tabLst>
                <a:tab pos="457200" algn="l"/>
              </a:tabLst>
              <a:defRPr/>
            </a:pPr>
            <a:r>
              <a:rPr kumimoji="1" lang="en-IN" sz="1400" b="0"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Times New Roman" panose="02020603050405020304" pitchFamily="18" charset="0"/>
              </a:rPr>
              <a:t>A comprehensive solution which can connect Internal applications with external Generative AI and ensure the predefined policies are strictly adhered and no unwanted data is getting exchanged.</a:t>
            </a:r>
          </a:p>
          <a:p>
            <a:pPr marL="355600" marR="0" lvl="0" indent="-355600" algn="l" defTabSz="914400" rtl="0" eaLnBrk="1" fontAlgn="auto" latinLnBrk="0" hangingPunct="1">
              <a:lnSpc>
                <a:spcPct val="107000"/>
              </a:lnSpc>
              <a:spcBef>
                <a:spcPts val="600"/>
              </a:spcBef>
              <a:spcAft>
                <a:spcPts val="800"/>
              </a:spcAft>
              <a:buClrTx/>
              <a:buSzTx/>
              <a:buFontTx/>
              <a:buNone/>
              <a:tabLst/>
              <a:defRPr/>
            </a:pPr>
            <a:r>
              <a:rPr kumimoji="1" lang="en-IN" sz="14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Times New Roman" panose="02020603050405020304" pitchFamily="18" charset="0"/>
              </a:rPr>
              <a:t>How M E S H works:</a:t>
            </a:r>
            <a:endParaRPr kumimoji="1" lang="en-IN" sz="1400" b="0"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55600" marR="0" lvl="0" indent="-355600" algn="l" defTabSz="914400" rtl="0" eaLnBrk="1" fontAlgn="auto" latinLnBrk="0" hangingPunct="1">
              <a:lnSpc>
                <a:spcPct val="107000"/>
              </a:lnSpc>
              <a:spcBef>
                <a:spcPts val="600"/>
              </a:spcBef>
              <a:spcAft>
                <a:spcPts val="800"/>
              </a:spcAft>
              <a:buClrTx/>
              <a:buSzTx/>
              <a:buFont typeface="Wingdings" panose="05000000000000000000" pitchFamily="2" charset="2"/>
              <a:buChar char=""/>
              <a:tabLst>
                <a:tab pos="457200" algn="l"/>
              </a:tabLst>
              <a:defRPr/>
            </a:pPr>
            <a:r>
              <a:rPr kumimoji="1" lang="en-IN" sz="1400" b="0"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Times New Roman" panose="02020603050405020304" pitchFamily="18" charset="0"/>
              </a:rPr>
              <a:t>Similar like ZScaler (Cloud Security Zero Trust tool) in our systems which keeps the guards up and protects our systems irrespective of whether we connect to office network or a coffeeshop network outside. </a:t>
            </a:r>
          </a:p>
          <a:p>
            <a:pPr marL="355600" marR="0" lvl="0" indent="-355600" algn="l" defTabSz="914400" rtl="0" eaLnBrk="1" fontAlgn="auto" latinLnBrk="0" hangingPunct="1">
              <a:lnSpc>
                <a:spcPct val="107000"/>
              </a:lnSpc>
              <a:spcBef>
                <a:spcPts val="600"/>
              </a:spcBef>
              <a:spcAft>
                <a:spcPts val="800"/>
              </a:spcAft>
              <a:buClrTx/>
              <a:buSzTx/>
              <a:buFontTx/>
              <a:buNone/>
              <a:tabLst/>
              <a:defRPr/>
            </a:pPr>
            <a:r>
              <a:rPr kumimoji="1" lang="en-IN" sz="14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Times New Roman" panose="02020603050405020304" pitchFamily="18" charset="0"/>
              </a:rPr>
              <a:t>M E S H Benefits:</a:t>
            </a:r>
            <a:endParaRPr kumimoji="1" lang="en-IN" sz="1400" b="0"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55600" marR="0" lvl="0" indent="-355600" algn="l" defTabSz="914400" rtl="0" eaLnBrk="1" fontAlgn="auto" latinLnBrk="0" hangingPunct="1">
              <a:lnSpc>
                <a:spcPct val="107000"/>
              </a:lnSpc>
              <a:spcBef>
                <a:spcPts val="600"/>
              </a:spcBef>
              <a:spcAft>
                <a:spcPts val="800"/>
              </a:spcAft>
              <a:buClrTx/>
              <a:buSzTx/>
              <a:buFont typeface="Wingdings" panose="05000000000000000000" pitchFamily="2" charset="2"/>
              <a:buChar char=""/>
              <a:tabLst>
                <a:tab pos="457200" algn="l"/>
              </a:tabLst>
              <a:defRPr/>
            </a:pPr>
            <a:r>
              <a:rPr kumimoji="1" lang="en-IN" sz="1400" b="0"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Times New Roman" panose="02020603050405020304" pitchFamily="18" charset="0"/>
              </a:rPr>
              <a:t>Easily pluggable solution which can be used to connect any Public Generative AI with organisation wide policy adherence.</a:t>
            </a:r>
          </a:p>
        </p:txBody>
      </p:sp>
    </p:spTree>
    <p:extLst>
      <p:ext uri="{BB962C8B-B14F-4D97-AF65-F5344CB8AC3E}">
        <p14:creationId xmlns:p14="http://schemas.microsoft.com/office/powerpoint/2010/main" val="4281746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21C684D-B9C3-764E-736B-3AC9B6273917}"/>
              </a:ext>
            </a:extLst>
          </p:cNvPr>
          <p:cNvSpPr txBox="1">
            <a:spLocks/>
          </p:cNvSpPr>
          <p:nvPr/>
        </p:nvSpPr>
        <p:spPr>
          <a:xfrm>
            <a:off x="-4347" y="44775"/>
            <a:ext cx="9376947" cy="407763"/>
          </a:xfrm>
          <a:prstGeom prst="rect">
            <a:avLst/>
          </a:prstGeom>
        </p:spPr>
        <p:txBody>
          <a:bodyPr/>
          <a:lstStyle>
            <a:lvl1pPr algn="l" defTabSz="609372" rtl="0" eaLnBrk="1" fontAlgn="base" hangingPunct="1">
              <a:spcBef>
                <a:spcPct val="0"/>
              </a:spcBef>
              <a:spcAft>
                <a:spcPct val="0"/>
              </a:spcAft>
              <a:defRPr kumimoji="1" sz="2399" b="0" i="0" kern="1200" spc="200" baseline="0">
                <a:solidFill>
                  <a:srgbClr val="404040"/>
                </a:solidFill>
                <a:latin typeface="HGPGothicE" charset="-128"/>
                <a:ea typeface="HGPGothicE" charset="-128"/>
                <a:cs typeface="HGPGothicE" charset="-128"/>
              </a:defRPr>
            </a:lvl1pPr>
            <a:lvl2pPr algn="l" defTabSz="609372" rtl="0" eaLnBrk="1" fontAlgn="base" hangingPunct="1">
              <a:spcBef>
                <a:spcPct val="0"/>
              </a:spcBef>
              <a:spcAft>
                <a:spcPct val="0"/>
              </a:spcAft>
              <a:defRPr kumimoji="1" sz="2666">
                <a:solidFill>
                  <a:schemeClr val="tx1"/>
                </a:solidFill>
                <a:latin typeface="Arial" pitchFamily="34" charset="0"/>
                <a:ea typeface="HGP創英角ｺﾞｼｯｸUB"/>
                <a:cs typeface="Arial" pitchFamily="34" charset="0"/>
              </a:defRPr>
            </a:lvl2pPr>
            <a:lvl3pPr algn="l" defTabSz="609372" rtl="0" eaLnBrk="1" fontAlgn="base" hangingPunct="1">
              <a:spcBef>
                <a:spcPct val="0"/>
              </a:spcBef>
              <a:spcAft>
                <a:spcPct val="0"/>
              </a:spcAft>
              <a:defRPr kumimoji="1" sz="2666">
                <a:solidFill>
                  <a:schemeClr val="tx1"/>
                </a:solidFill>
                <a:latin typeface="Arial" pitchFamily="34" charset="0"/>
                <a:ea typeface="HGP創英角ｺﾞｼｯｸUB"/>
                <a:cs typeface="Arial" pitchFamily="34" charset="0"/>
              </a:defRPr>
            </a:lvl3pPr>
            <a:lvl4pPr algn="l" defTabSz="609372" rtl="0" eaLnBrk="1" fontAlgn="base" hangingPunct="1">
              <a:spcBef>
                <a:spcPct val="0"/>
              </a:spcBef>
              <a:spcAft>
                <a:spcPct val="0"/>
              </a:spcAft>
              <a:defRPr kumimoji="1" sz="2666">
                <a:solidFill>
                  <a:schemeClr val="tx1"/>
                </a:solidFill>
                <a:latin typeface="Arial" pitchFamily="34" charset="0"/>
                <a:ea typeface="HGP創英角ｺﾞｼｯｸUB"/>
                <a:cs typeface="Arial" pitchFamily="34" charset="0"/>
              </a:defRPr>
            </a:lvl4pPr>
            <a:lvl5pPr algn="l" defTabSz="609372" rtl="0" eaLnBrk="1" fontAlgn="base" hangingPunct="1">
              <a:spcBef>
                <a:spcPct val="0"/>
              </a:spcBef>
              <a:spcAft>
                <a:spcPct val="0"/>
              </a:spcAft>
              <a:defRPr kumimoji="1" sz="2666">
                <a:solidFill>
                  <a:schemeClr val="tx1"/>
                </a:solidFill>
                <a:latin typeface="Arial" pitchFamily="34" charset="0"/>
                <a:ea typeface="HGP創英角ｺﾞｼｯｸUB"/>
                <a:cs typeface="Arial" pitchFamily="34" charset="0"/>
              </a:defRPr>
            </a:lvl5pPr>
            <a:lvl6pPr marL="609372" algn="l" defTabSz="609372" rtl="0" eaLnBrk="1" fontAlgn="base" hangingPunct="1">
              <a:spcBef>
                <a:spcPct val="0"/>
              </a:spcBef>
              <a:spcAft>
                <a:spcPct val="0"/>
              </a:spcAft>
              <a:defRPr kumimoji="1" sz="2666">
                <a:solidFill>
                  <a:schemeClr val="tx1"/>
                </a:solidFill>
                <a:latin typeface="Arial" pitchFamily="34" charset="0"/>
                <a:ea typeface="HGP創英角ｺﾞｼｯｸUB"/>
                <a:cs typeface="Arial" pitchFamily="34" charset="0"/>
              </a:defRPr>
            </a:lvl6pPr>
            <a:lvl7pPr marL="1218744" algn="l" defTabSz="609372" rtl="0" eaLnBrk="1" fontAlgn="base" hangingPunct="1">
              <a:spcBef>
                <a:spcPct val="0"/>
              </a:spcBef>
              <a:spcAft>
                <a:spcPct val="0"/>
              </a:spcAft>
              <a:defRPr kumimoji="1" sz="2666">
                <a:solidFill>
                  <a:schemeClr val="tx1"/>
                </a:solidFill>
                <a:latin typeface="Arial" pitchFamily="34" charset="0"/>
                <a:ea typeface="HGP創英角ｺﾞｼｯｸUB"/>
                <a:cs typeface="Arial" pitchFamily="34" charset="0"/>
              </a:defRPr>
            </a:lvl7pPr>
            <a:lvl8pPr marL="1828115" algn="l" defTabSz="609372" rtl="0" eaLnBrk="1" fontAlgn="base" hangingPunct="1">
              <a:spcBef>
                <a:spcPct val="0"/>
              </a:spcBef>
              <a:spcAft>
                <a:spcPct val="0"/>
              </a:spcAft>
              <a:defRPr kumimoji="1" sz="2666">
                <a:solidFill>
                  <a:schemeClr val="tx1"/>
                </a:solidFill>
                <a:latin typeface="Arial" pitchFamily="34" charset="0"/>
                <a:ea typeface="HGP創英角ｺﾞｼｯｸUB"/>
                <a:cs typeface="Arial" pitchFamily="34" charset="0"/>
              </a:defRPr>
            </a:lvl8pPr>
            <a:lvl9pPr marL="2437487" algn="l" defTabSz="609372" rtl="0" eaLnBrk="1" fontAlgn="base" hangingPunct="1">
              <a:spcBef>
                <a:spcPct val="0"/>
              </a:spcBef>
              <a:spcAft>
                <a:spcPct val="0"/>
              </a:spcAft>
              <a:defRPr kumimoji="1" sz="2666">
                <a:solidFill>
                  <a:schemeClr val="tx1"/>
                </a:solidFill>
                <a:latin typeface="Arial" pitchFamily="34" charset="0"/>
                <a:ea typeface="HGP創英角ｺﾞｼｯｸUB"/>
                <a:cs typeface="Arial" pitchFamily="34" charset="0"/>
              </a:defRPr>
            </a:lvl9pPr>
          </a:lstStyle>
          <a:p>
            <a:pPr marL="0" marR="0" lvl="0" indent="0" algn="l" defTabSz="609372" rtl="0" eaLnBrk="1" fontAlgn="base" latinLnBrk="0" hangingPunct="1">
              <a:lnSpc>
                <a:spcPct val="100000"/>
              </a:lnSpc>
              <a:spcBef>
                <a:spcPct val="0"/>
              </a:spcBef>
              <a:spcAft>
                <a:spcPct val="0"/>
              </a:spcAft>
              <a:buClrTx/>
              <a:buSzTx/>
              <a:buFontTx/>
              <a:buNone/>
              <a:tabLst/>
              <a:defRPr/>
            </a:pPr>
            <a:r>
              <a:rPr kumimoji="1" lang="en-US" sz="2000" b="0" i="0" u="none" strike="noStrike" kern="1200" cap="none" spc="200" normalizeH="0" baseline="0" noProof="0" dirty="0">
                <a:ln>
                  <a:noFill/>
                </a:ln>
                <a:solidFill>
                  <a:srgbClr val="FFFFFF"/>
                </a:solidFill>
                <a:effectLst/>
                <a:uLnTx/>
                <a:uFillTx/>
                <a:latin typeface="Biome" panose="020B0503030204020804" pitchFamily="34" charset="0"/>
                <a:ea typeface="HGPGothicE" charset="-128"/>
                <a:cs typeface="Biome" panose="020B0503030204020804" pitchFamily="34" charset="0"/>
              </a:rPr>
              <a:t>GenAI: Current scenario</a:t>
            </a:r>
          </a:p>
        </p:txBody>
      </p:sp>
      <p:grpSp>
        <p:nvGrpSpPr>
          <p:cNvPr id="245" name="Group 244">
            <a:extLst>
              <a:ext uri="{FF2B5EF4-FFF2-40B4-BE49-F238E27FC236}">
                <a16:creationId xmlns:a16="http://schemas.microsoft.com/office/drawing/2014/main" id="{547E816D-5DA0-E701-815C-8C200C706399}"/>
              </a:ext>
            </a:extLst>
          </p:cNvPr>
          <p:cNvGrpSpPr/>
          <p:nvPr/>
        </p:nvGrpSpPr>
        <p:grpSpPr>
          <a:xfrm>
            <a:off x="300885" y="549153"/>
            <a:ext cx="5642715" cy="2879847"/>
            <a:chOff x="300885" y="549153"/>
            <a:chExt cx="5642715" cy="2879847"/>
          </a:xfrm>
        </p:grpSpPr>
        <p:sp>
          <p:nvSpPr>
            <p:cNvPr id="1081" name="Rectangle 1080">
              <a:extLst>
                <a:ext uri="{FF2B5EF4-FFF2-40B4-BE49-F238E27FC236}">
                  <a16:creationId xmlns:a16="http://schemas.microsoft.com/office/drawing/2014/main" id="{35665D6A-D2E3-E8AD-DDA1-96BC7020BE0B}"/>
                </a:ext>
              </a:extLst>
            </p:cNvPr>
            <p:cNvSpPr/>
            <p:nvPr/>
          </p:nvSpPr>
          <p:spPr>
            <a:xfrm>
              <a:off x="300885" y="549153"/>
              <a:ext cx="5642715" cy="2879847"/>
            </a:xfrm>
            <a:prstGeom prst="rect">
              <a:avLst/>
            </a:prstGeom>
            <a:solidFill>
              <a:srgbClr val="00131A"/>
            </a:solidFill>
            <a:ln>
              <a:solidFill>
                <a:schemeClr val="accent4">
                  <a:lumMod val="60000"/>
                  <a:lumOff val="40000"/>
                </a:schemeClr>
              </a:solidFill>
            </a:ln>
            <a:effectLst>
              <a:outerShdw blurRad="50800" dist="38100" dir="2700000" algn="tl" rotWithShape="0">
                <a:schemeClr val="tx1">
                  <a:lumMod val="20000"/>
                  <a:lumOff val="80000"/>
                  <a:alpha val="40000"/>
                </a:scheme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cs typeface="+mn-cs"/>
              </a:endParaRPr>
            </a:p>
          </p:txBody>
        </p:sp>
        <p:sp>
          <p:nvSpPr>
            <p:cNvPr id="4" name="Rectangle 3">
              <a:extLst>
                <a:ext uri="{FF2B5EF4-FFF2-40B4-BE49-F238E27FC236}">
                  <a16:creationId xmlns:a16="http://schemas.microsoft.com/office/drawing/2014/main" id="{9965FEAC-C719-1289-8DAA-B5DECBA81C99}"/>
                </a:ext>
              </a:extLst>
            </p:cNvPr>
            <p:cNvSpPr/>
            <p:nvPr/>
          </p:nvSpPr>
          <p:spPr>
            <a:xfrm>
              <a:off x="679993" y="1314572"/>
              <a:ext cx="1148807" cy="1803208"/>
            </a:xfrm>
            <a:prstGeom prst="rect">
              <a:avLst/>
            </a:prstGeom>
            <a:solidFill>
              <a:schemeClr val="bg2">
                <a:lumMod val="25000"/>
              </a:schemeClr>
            </a:solidFill>
            <a:ln w="63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Rounded Corners 147">
              <a:extLst>
                <a:ext uri="{FF2B5EF4-FFF2-40B4-BE49-F238E27FC236}">
                  <a16:creationId xmlns:a16="http://schemas.microsoft.com/office/drawing/2014/main" id="{0A160EBD-A28A-FF84-4275-B0E049CCED53}"/>
                </a:ext>
              </a:extLst>
            </p:cNvPr>
            <p:cNvSpPr/>
            <p:nvPr/>
          </p:nvSpPr>
          <p:spPr>
            <a:xfrm>
              <a:off x="4713462" y="1342090"/>
              <a:ext cx="1010490" cy="1775690"/>
            </a:xfrm>
            <a:custGeom>
              <a:avLst/>
              <a:gdLst>
                <a:gd name="connsiteX0" fmla="*/ 0 w 1010490"/>
                <a:gd name="connsiteY0" fmla="*/ 168418 h 1775690"/>
                <a:gd name="connsiteX1" fmla="*/ 168418 w 1010490"/>
                <a:gd name="connsiteY1" fmla="*/ 0 h 1775690"/>
                <a:gd name="connsiteX2" fmla="*/ 511982 w 1010490"/>
                <a:gd name="connsiteY2" fmla="*/ 0 h 1775690"/>
                <a:gd name="connsiteX3" fmla="*/ 842072 w 1010490"/>
                <a:gd name="connsiteY3" fmla="*/ 0 h 1775690"/>
                <a:gd name="connsiteX4" fmla="*/ 1010490 w 1010490"/>
                <a:gd name="connsiteY4" fmla="*/ 168418 h 1775690"/>
                <a:gd name="connsiteX5" fmla="*/ 1010490 w 1010490"/>
                <a:gd name="connsiteY5" fmla="*/ 633647 h 1775690"/>
                <a:gd name="connsiteX6" fmla="*/ 1010490 w 1010490"/>
                <a:gd name="connsiteY6" fmla="*/ 1113265 h 1775690"/>
                <a:gd name="connsiteX7" fmla="*/ 1010490 w 1010490"/>
                <a:gd name="connsiteY7" fmla="*/ 1607272 h 1775690"/>
                <a:gd name="connsiteX8" fmla="*/ 842072 w 1010490"/>
                <a:gd name="connsiteY8" fmla="*/ 1775690 h 1775690"/>
                <a:gd name="connsiteX9" fmla="*/ 491772 w 1010490"/>
                <a:gd name="connsiteY9" fmla="*/ 1775690 h 1775690"/>
                <a:gd name="connsiteX10" fmla="*/ 168418 w 1010490"/>
                <a:gd name="connsiteY10" fmla="*/ 1775690 h 1775690"/>
                <a:gd name="connsiteX11" fmla="*/ 0 w 1010490"/>
                <a:gd name="connsiteY11" fmla="*/ 1607272 h 1775690"/>
                <a:gd name="connsiteX12" fmla="*/ 0 w 1010490"/>
                <a:gd name="connsiteY12" fmla="*/ 1098877 h 1775690"/>
                <a:gd name="connsiteX13" fmla="*/ 0 w 1010490"/>
                <a:gd name="connsiteY13" fmla="*/ 604870 h 1775690"/>
                <a:gd name="connsiteX14" fmla="*/ 0 w 1010490"/>
                <a:gd name="connsiteY14" fmla="*/ 168418 h 177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0490" h="1775690" fill="none" extrusionOk="0">
                  <a:moveTo>
                    <a:pt x="0" y="168418"/>
                  </a:moveTo>
                  <a:cubicBezTo>
                    <a:pt x="-10830" y="53326"/>
                    <a:pt x="75582" y="-2415"/>
                    <a:pt x="168418" y="0"/>
                  </a:cubicBezTo>
                  <a:cubicBezTo>
                    <a:pt x="336213" y="-31277"/>
                    <a:pt x="369408" y="21600"/>
                    <a:pt x="511982" y="0"/>
                  </a:cubicBezTo>
                  <a:cubicBezTo>
                    <a:pt x="654556" y="-21600"/>
                    <a:pt x="702580" y="28136"/>
                    <a:pt x="842072" y="0"/>
                  </a:cubicBezTo>
                  <a:cubicBezTo>
                    <a:pt x="944886" y="-5812"/>
                    <a:pt x="1008475" y="78602"/>
                    <a:pt x="1010490" y="168418"/>
                  </a:cubicBezTo>
                  <a:cubicBezTo>
                    <a:pt x="1049295" y="317722"/>
                    <a:pt x="988466" y="419215"/>
                    <a:pt x="1010490" y="633647"/>
                  </a:cubicBezTo>
                  <a:cubicBezTo>
                    <a:pt x="1032514" y="848079"/>
                    <a:pt x="984236" y="1001870"/>
                    <a:pt x="1010490" y="1113265"/>
                  </a:cubicBezTo>
                  <a:cubicBezTo>
                    <a:pt x="1036744" y="1224660"/>
                    <a:pt x="980481" y="1389502"/>
                    <a:pt x="1010490" y="1607272"/>
                  </a:cubicBezTo>
                  <a:cubicBezTo>
                    <a:pt x="1014764" y="1687142"/>
                    <a:pt x="943020" y="1784267"/>
                    <a:pt x="842072" y="1775690"/>
                  </a:cubicBezTo>
                  <a:cubicBezTo>
                    <a:pt x="706600" y="1815121"/>
                    <a:pt x="647900" y="1757137"/>
                    <a:pt x="491772" y="1775690"/>
                  </a:cubicBezTo>
                  <a:cubicBezTo>
                    <a:pt x="335644" y="1794243"/>
                    <a:pt x="301158" y="1764638"/>
                    <a:pt x="168418" y="1775690"/>
                  </a:cubicBezTo>
                  <a:cubicBezTo>
                    <a:pt x="91754" y="1772103"/>
                    <a:pt x="9638" y="1708227"/>
                    <a:pt x="0" y="1607272"/>
                  </a:cubicBezTo>
                  <a:cubicBezTo>
                    <a:pt x="-48708" y="1417534"/>
                    <a:pt x="1407" y="1226906"/>
                    <a:pt x="0" y="1098877"/>
                  </a:cubicBezTo>
                  <a:cubicBezTo>
                    <a:pt x="-1407" y="970849"/>
                    <a:pt x="44297" y="705962"/>
                    <a:pt x="0" y="604870"/>
                  </a:cubicBezTo>
                  <a:cubicBezTo>
                    <a:pt x="-44297" y="503778"/>
                    <a:pt x="41586" y="318834"/>
                    <a:pt x="0" y="168418"/>
                  </a:cubicBezTo>
                  <a:close/>
                </a:path>
                <a:path w="1010490" h="1775690" stroke="0" extrusionOk="0">
                  <a:moveTo>
                    <a:pt x="0" y="168418"/>
                  </a:moveTo>
                  <a:cubicBezTo>
                    <a:pt x="-5238" y="72172"/>
                    <a:pt x="60593" y="5559"/>
                    <a:pt x="168418" y="0"/>
                  </a:cubicBezTo>
                  <a:cubicBezTo>
                    <a:pt x="310399" y="-9713"/>
                    <a:pt x="432285" y="36077"/>
                    <a:pt x="518718" y="0"/>
                  </a:cubicBezTo>
                  <a:cubicBezTo>
                    <a:pt x="605151" y="-36077"/>
                    <a:pt x="776845" y="33054"/>
                    <a:pt x="842072" y="0"/>
                  </a:cubicBezTo>
                  <a:cubicBezTo>
                    <a:pt x="922847" y="-6697"/>
                    <a:pt x="1018129" y="79053"/>
                    <a:pt x="1010490" y="168418"/>
                  </a:cubicBezTo>
                  <a:cubicBezTo>
                    <a:pt x="1038504" y="380550"/>
                    <a:pt x="991901" y="526604"/>
                    <a:pt x="1010490" y="619259"/>
                  </a:cubicBezTo>
                  <a:cubicBezTo>
                    <a:pt x="1029079" y="711914"/>
                    <a:pt x="983097" y="896703"/>
                    <a:pt x="1010490" y="1127654"/>
                  </a:cubicBezTo>
                  <a:cubicBezTo>
                    <a:pt x="1037883" y="1358605"/>
                    <a:pt x="978249" y="1379116"/>
                    <a:pt x="1010490" y="1607272"/>
                  </a:cubicBezTo>
                  <a:cubicBezTo>
                    <a:pt x="1005918" y="1707850"/>
                    <a:pt x="917191" y="1754934"/>
                    <a:pt x="842072" y="1775690"/>
                  </a:cubicBezTo>
                  <a:cubicBezTo>
                    <a:pt x="724558" y="1782841"/>
                    <a:pt x="588327" y="1773779"/>
                    <a:pt x="518718" y="1775690"/>
                  </a:cubicBezTo>
                  <a:cubicBezTo>
                    <a:pt x="449109" y="1777601"/>
                    <a:pt x="265647" y="1737264"/>
                    <a:pt x="168418" y="1775690"/>
                  </a:cubicBezTo>
                  <a:cubicBezTo>
                    <a:pt x="87355" y="1763879"/>
                    <a:pt x="22704" y="1685647"/>
                    <a:pt x="0" y="1607272"/>
                  </a:cubicBezTo>
                  <a:cubicBezTo>
                    <a:pt x="-53361" y="1493620"/>
                    <a:pt x="41067" y="1361785"/>
                    <a:pt x="0" y="1127654"/>
                  </a:cubicBezTo>
                  <a:cubicBezTo>
                    <a:pt x="-41067" y="893523"/>
                    <a:pt x="17772" y="814959"/>
                    <a:pt x="0" y="676813"/>
                  </a:cubicBezTo>
                  <a:cubicBezTo>
                    <a:pt x="-17772" y="538667"/>
                    <a:pt x="37350" y="273630"/>
                    <a:pt x="0" y="168418"/>
                  </a:cubicBezTo>
                  <a:close/>
                </a:path>
              </a:pathLst>
            </a:custGeom>
            <a:solidFill>
              <a:srgbClr val="000000"/>
            </a:solidFill>
            <a:ln>
              <a:prstDash val="sysDot"/>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Flowchart: Delay 162">
              <a:extLst>
                <a:ext uri="{FF2B5EF4-FFF2-40B4-BE49-F238E27FC236}">
                  <a16:creationId xmlns:a16="http://schemas.microsoft.com/office/drawing/2014/main" id="{50836154-7CC7-3634-6497-F4E3CAE16EC0}"/>
                </a:ext>
              </a:extLst>
            </p:cNvPr>
            <p:cNvSpPr/>
            <p:nvPr/>
          </p:nvSpPr>
          <p:spPr>
            <a:xfrm rot="10800000">
              <a:off x="4654294" y="1975724"/>
              <a:ext cx="56199" cy="100014"/>
            </a:xfrm>
            <a:prstGeom prst="flowChartDelay">
              <a:avLst/>
            </a:prstGeom>
            <a:solidFill>
              <a:schemeClr val="tx1"/>
            </a:solidFill>
            <a:ln>
              <a:prstDash val="sysDot"/>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Flowchart: Delay 163">
              <a:extLst>
                <a:ext uri="{FF2B5EF4-FFF2-40B4-BE49-F238E27FC236}">
                  <a16:creationId xmlns:a16="http://schemas.microsoft.com/office/drawing/2014/main" id="{E5E8B645-3046-D73A-A5DD-9E3688B57535}"/>
                </a:ext>
              </a:extLst>
            </p:cNvPr>
            <p:cNvSpPr/>
            <p:nvPr/>
          </p:nvSpPr>
          <p:spPr>
            <a:xfrm rot="10800000">
              <a:off x="4654294" y="2484883"/>
              <a:ext cx="56199" cy="89451"/>
            </a:xfrm>
            <a:prstGeom prst="flowChartDelay">
              <a:avLst/>
            </a:prstGeom>
            <a:solidFill>
              <a:schemeClr val="tx1"/>
            </a:solidFill>
            <a:ln>
              <a:prstDash val="sysDot"/>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Freeform: Shape 165">
              <a:extLst>
                <a:ext uri="{FF2B5EF4-FFF2-40B4-BE49-F238E27FC236}">
                  <a16:creationId xmlns:a16="http://schemas.microsoft.com/office/drawing/2014/main" id="{B88128B9-D2B4-1F4F-0FEF-BC1525544131}"/>
                </a:ext>
              </a:extLst>
            </p:cNvPr>
            <p:cNvSpPr/>
            <p:nvPr/>
          </p:nvSpPr>
          <p:spPr>
            <a:xfrm rot="10800000">
              <a:off x="1925901" y="2149889"/>
              <a:ext cx="110363" cy="48185"/>
            </a:xfrm>
            <a:custGeom>
              <a:avLst/>
              <a:gdLst>
                <a:gd name="connsiteX0" fmla="*/ 72591 w 346365"/>
                <a:gd name="connsiteY0" fmla="*/ 137476 h 137476"/>
                <a:gd name="connsiteX1" fmla="*/ 0 w 346365"/>
                <a:gd name="connsiteY1" fmla="*/ 68738 h 137476"/>
                <a:gd name="connsiteX2" fmla="*/ 72591 w 346365"/>
                <a:gd name="connsiteY2" fmla="*/ 0 h 137476"/>
                <a:gd name="connsiteX3" fmla="*/ 123921 w 346365"/>
                <a:gd name="connsiteY3" fmla="*/ 20133 h 137476"/>
                <a:gd name="connsiteX4" fmla="*/ 130077 w 346365"/>
                <a:gd name="connsiteY4" fmla="*/ 34206 h 137476"/>
                <a:gd name="connsiteX5" fmla="*/ 346365 w 346365"/>
                <a:gd name="connsiteY5" fmla="*/ 34206 h 137476"/>
                <a:gd name="connsiteX6" fmla="*/ 346365 w 346365"/>
                <a:gd name="connsiteY6" fmla="*/ 103268 h 137476"/>
                <a:gd name="connsiteX7" fmla="*/ 130078 w 346365"/>
                <a:gd name="connsiteY7" fmla="*/ 103268 h 137476"/>
                <a:gd name="connsiteX8" fmla="*/ 123921 w 346365"/>
                <a:gd name="connsiteY8" fmla="*/ 117343 h 137476"/>
                <a:gd name="connsiteX9" fmla="*/ 72591 w 346365"/>
                <a:gd name="connsiteY9" fmla="*/ 137476 h 13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6365" h="137476">
                  <a:moveTo>
                    <a:pt x="72591" y="137476"/>
                  </a:moveTo>
                  <a:cubicBezTo>
                    <a:pt x="32500" y="137476"/>
                    <a:pt x="0" y="106701"/>
                    <a:pt x="0" y="68738"/>
                  </a:cubicBezTo>
                  <a:cubicBezTo>
                    <a:pt x="0" y="30775"/>
                    <a:pt x="32500" y="0"/>
                    <a:pt x="72591" y="0"/>
                  </a:cubicBezTo>
                  <a:cubicBezTo>
                    <a:pt x="92637" y="0"/>
                    <a:pt x="110784" y="7694"/>
                    <a:pt x="123921" y="20133"/>
                  </a:cubicBezTo>
                  <a:lnTo>
                    <a:pt x="130077" y="34206"/>
                  </a:lnTo>
                  <a:lnTo>
                    <a:pt x="346365" y="34206"/>
                  </a:lnTo>
                  <a:lnTo>
                    <a:pt x="346365" y="103268"/>
                  </a:lnTo>
                  <a:lnTo>
                    <a:pt x="130078" y="103268"/>
                  </a:lnTo>
                  <a:lnTo>
                    <a:pt x="123921" y="117343"/>
                  </a:lnTo>
                  <a:cubicBezTo>
                    <a:pt x="110784" y="129782"/>
                    <a:pt x="92637" y="137476"/>
                    <a:pt x="72591" y="137476"/>
                  </a:cubicBezTo>
                  <a:close/>
                </a:path>
              </a:pathLst>
            </a:custGeom>
            <a:solidFill>
              <a:srgbClr val="0070C0"/>
            </a:solidFill>
            <a:ln w="9525" cap="flat" cmpd="sng" algn="ctr">
              <a:solidFill>
                <a:schemeClr val="accent5">
                  <a:lumMod val="60000"/>
                  <a:lumOff val="4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2000" b="0" i="0" u="none" strike="noStrike" kern="0" cap="none" spc="0" normalizeH="0" baseline="0" noProof="0">
                <a:ln>
                  <a:noFill/>
                </a:ln>
                <a:solidFill>
                  <a:srgbClr val="FFFFFF"/>
                </a:solidFill>
                <a:effectLst/>
                <a:uLnTx/>
                <a:uFillTx/>
                <a:latin typeface="Arial"/>
                <a:ea typeface="+mn-ea"/>
                <a:cs typeface="+mn-cs"/>
              </a:endParaRPr>
            </a:p>
          </p:txBody>
        </p:sp>
        <p:sp>
          <p:nvSpPr>
            <p:cNvPr id="167" name="Freeform: Shape 166">
              <a:extLst>
                <a:ext uri="{FF2B5EF4-FFF2-40B4-BE49-F238E27FC236}">
                  <a16:creationId xmlns:a16="http://schemas.microsoft.com/office/drawing/2014/main" id="{29B63565-64D8-B1C6-F682-881951A57396}"/>
                </a:ext>
              </a:extLst>
            </p:cNvPr>
            <p:cNvSpPr/>
            <p:nvPr/>
          </p:nvSpPr>
          <p:spPr>
            <a:xfrm rot="10800000">
              <a:off x="2013997" y="2111495"/>
              <a:ext cx="113959" cy="124971"/>
            </a:xfrm>
            <a:custGeom>
              <a:avLst/>
              <a:gdLst>
                <a:gd name="connsiteX0" fmla="*/ 357651 w 357651"/>
                <a:gd name="connsiteY0" fmla="*/ 356556 h 356556"/>
                <a:gd name="connsiteX1" fmla="*/ 291334 w 357651"/>
                <a:gd name="connsiteY1" fmla="*/ 343545 h 356556"/>
                <a:gd name="connsiteX2" fmla="*/ 184524 w 357651"/>
                <a:gd name="connsiteY2" fmla="*/ 231045 h 356556"/>
                <a:gd name="connsiteX3" fmla="*/ 183436 w 357651"/>
                <a:gd name="connsiteY3" fmla="*/ 224069 h 356556"/>
                <a:gd name="connsiteX4" fmla="*/ 0 w 357651"/>
                <a:gd name="connsiteY4" fmla="*/ 224069 h 356556"/>
                <a:gd name="connsiteX5" fmla="*/ 0 w 357651"/>
                <a:gd name="connsiteY5" fmla="*/ 132904 h 356556"/>
                <a:gd name="connsiteX6" fmla="*/ 183470 w 357651"/>
                <a:gd name="connsiteY6" fmla="*/ 132904 h 356556"/>
                <a:gd name="connsiteX7" fmla="*/ 184879 w 357651"/>
                <a:gd name="connsiteY7" fmla="*/ 124249 h 356556"/>
                <a:gd name="connsiteX8" fmla="*/ 292436 w 357651"/>
                <a:gd name="connsiteY8" fmla="*/ 12389 h 356556"/>
                <a:gd name="connsiteX9" fmla="*/ 357651 w 357651"/>
                <a:gd name="connsiteY9" fmla="*/ 0 h 356556"/>
                <a:gd name="connsiteX10" fmla="*/ 357651 w 357651"/>
                <a:gd name="connsiteY10" fmla="*/ 74847 h 356556"/>
                <a:gd name="connsiteX11" fmla="*/ 312626 w 357651"/>
                <a:gd name="connsiteY11" fmla="*/ 85289 h 356556"/>
                <a:gd name="connsiteX12" fmla="*/ 269082 w 357651"/>
                <a:gd name="connsiteY12" fmla="*/ 125152 h 356556"/>
                <a:gd name="connsiteX13" fmla="*/ 267930 w 357651"/>
                <a:gd name="connsiteY13" fmla="*/ 235872 h 356556"/>
                <a:gd name="connsiteX14" fmla="*/ 310636 w 357651"/>
                <a:gd name="connsiteY14" fmla="*/ 276539 h 356556"/>
                <a:gd name="connsiteX15" fmla="*/ 357651 w 357651"/>
                <a:gd name="connsiteY15" fmla="*/ 288378 h 35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7651" h="356556">
                  <a:moveTo>
                    <a:pt x="357651" y="356556"/>
                  </a:moveTo>
                  <a:lnTo>
                    <a:pt x="291334" y="343545"/>
                  </a:lnTo>
                  <a:cubicBezTo>
                    <a:pt x="240390" y="322867"/>
                    <a:pt x="200954" y="281707"/>
                    <a:pt x="184524" y="231045"/>
                  </a:cubicBezTo>
                  <a:lnTo>
                    <a:pt x="183436" y="224069"/>
                  </a:lnTo>
                  <a:lnTo>
                    <a:pt x="0" y="224069"/>
                  </a:lnTo>
                  <a:lnTo>
                    <a:pt x="0" y="132904"/>
                  </a:lnTo>
                  <a:lnTo>
                    <a:pt x="183470" y="132904"/>
                  </a:lnTo>
                  <a:lnTo>
                    <a:pt x="184879" y="124249"/>
                  </a:lnTo>
                  <a:cubicBezTo>
                    <a:pt x="201646" y="73686"/>
                    <a:pt x="241355" y="32761"/>
                    <a:pt x="292436" y="12389"/>
                  </a:cubicBezTo>
                  <a:lnTo>
                    <a:pt x="357651" y="0"/>
                  </a:lnTo>
                  <a:lnTo>
                    <a:pt x="357651" y="74847"/>
                  </a:lnTo>
                  <a:lnTo>
                    <a:pt x="312626" y="85289"/>
                  </a:lnTo>
                  <a:cubicBezTo>
                    <a:pt x="294941" y="94534"/>
                    <a:pt x="279802" y="108147"/>
                    <a:pt x="269082" y="125152"/>
                  </a:cubicBezTo>
                  <a:cubicBezTo>
                    <a:pt x="247643" y="159162"/>
                    <a:pt x="247203" y="201469"/>
                    <a:pt x="267930" y="235872"/>
                  </a:cubicBezTo>
                  <a:cubicBezTo>
                    <a:pt x="278294" y="253074"/>
                    <a:pt x="293146" y="266967"/>
                    <a:pt x="310636" y="276539"/>
                  </a:cubicBezTo>
                  <a:lnTo>
                    <a:pt x="357651" y="288378"/>
                  </a:lnTo>
                  <a:close/>
                </a:path>
              </a:pathLst>
            </a:custGeom>
            <a:solidFill>
              <a:srgbClr val="0070C0"/>
            </a:solidFill>
            <a:ln w="9525" cap="flat" cmpd="sng" algn="ctr">
              <a:solidFill>
                <a:schemeClr val="accent5">
                  <a:lumMod val="60000"/>
                  <a:lumOff val="4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2000" b="0" i="0" u="none" strike="noStrike" kern="0" cap="none" spc="0" normalizeH="0" baseline="0" noProof="0" dirty="0">
                <a:ln>
                  <a:noFill/>
                </a:ln>
                <a:solidFill>
                  <a:srgbClr val="FFFFFF"/>
                </a:solidFill>
                <a:effectLst/>
                <a:uLnTx/>
                <a:uFillTx/>
                <a:latin typeface="Arial"/>
                <a:ea typeface="+mn-ea"/>
                <a:cs typeface="+mn-cs"/>
              </a:endParaRPr>
            </a:p>
          </p:txBody>
        </p:sp>
        <p:pic>
          <p:nvPicPr>
            <p:cNvPr id="176" name="Picture 2" descr="File icon - Free download on Iconfinder">
              <a:extLst>
                <a:ext uri="{FF2B5EF4-FFF2-40B4-BE49-F238E27FC236}">
                  <a16:creationId xmlns:a16="http://schemas.microsoft.com/office/drawing/2014/main" id="{3882E243-3DD7-DF95-CD84-410C786228E9}"/>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4042" y="1495386"/>
              <a:ext cx="368793" cy="328365"/>
            </a:xfrm>
            <a:prstGeom prst="rect">
              <a:avLst/>
            </a:prstGeom>
            <a:noFill/>
            <a:extLst>
              <a:ext uri="{909E8E84-426E-40DD-AFC4-6F175D3DCCD1}">
                <a14:hiddenFill xmlns:a14="http://schemas.microsoft.com/office/drawing/2010/main">
                  <a:solidFill>
                    <a:srgbClr val="FFFFFF"/>
                  </a:solidFill>
                </a14:hiddenFill>
              </a:ext>
            </a:extLst>
          </p:spPr>
        </p:pic>
        <p:sp>
          <p:nvSpPr>
            <p:cNvPr id="177" name="Rectangle 176">
              <a:extLst>
                <a:ext uri="{FF2B5EF4-FFF2-40B4-BE49-F238E27FC236}">
                  <a16:creationId xmlns:a16="http://schemas.microsoft.com/office/drawing/2014/main" id="{40A49D0E-26E2-7EA2-3483-90A98FBBF35D}"/>
                </a:ext>
              </a:extLst>
            </p:cNvPr>
            <p:cNvSpPr/>
            <p:nvPr/>
          </p:nvSpPr>
          <p:spPr>
            <a:xfrm>
              <a:off x="829359" y="1536390"/>
              <a:ext cx="151777" cy="76151"/>
            </a:xfrm>
            <a:prstGeom prst="rect">
              <a:avLst/>
            </a:prstGeom>
            <a:solidFill>
              <a:srgbClr val="727272"/>
            </a:solidFill>
            <a:ln w="952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600" b="0" i="0" u="none" strike="noStrike" kern="0" cap="none" spc="0" normalizeH="0" baseline="0" noProof="0" dirty="0">
                  <a:ln>
                    <a:noFill/>
                  </a:ln>
                  <a:solidFill>
                    <a:srgbClr val="4472C4">
                      <a:lumMod val="20000"/>
                      <a:lumOff val="80000"/>
                    </a:srgbClr>
                  </a:solidFill>
                  <a:effectLst/>
                  <a:uLnTx/>
                  <a:uFillTx/>
                  <a:latin typeface="Biome" panose="020B0503030204020804" pitchFamily="34" charset="0"/>
                  <a:ea typeface="+mn-ea"/>
                  <a:cs typeface="Biome" panose="020B0503030204020804" pitchFamily="34" charset="0"/>
                </a:rPr>
                <a:t>TEXT</a:t>
              </a:r>
            </a:p>
          </p:txBody>
        </p:sp>
        <p:pic>
          <p:nvPicPr>
            <p:cNvPr id="178" name="Picture 2" descr="Text - Free edit tools icons">
              <a:extLst>
                <a:ext uri="{FF2B5EF4-FFF2-40B4-BE49-F238E27FC236}">
                  <a16:creationId xmlns:a16="http://schemas.microsoft.com/office/drawing/2014/main" id="{46EF8FE8-F8BB-23D7-7821-D98A6DFD43CA}"/>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32106" y="1657309"/>
              <a:ext cx="98060" cy="96174"/>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10" descr="Email Icon Png Blue">
              <a:extLst>
                <a:ext uri="{FF2B5EF4-FFF2-40B4-BE49-F238E27FC236}">
                  <a16:creationId xmlns:a16="http://schemas.microsoft.com/office/drawing/2014/main" id="{C12CC02D-9A5F-90CB-5A17-C926EAA5F663}"/>
                </a:ext>
              </a:extLst>
            </p:cNvPr>
            <p:cNvPicPr>
              <a:picLocks noChangeAspect="1" noChangeArrowheads="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brightnessContrast bright="-65000" contrast="38000"/>
                      </a14:imgEffect>
                    </a14:imgLayer>
                  </a14:imgProps>
                </a:ext>
                <a:ext uri="{28A0092B-C50C-407E-A947-70E740481C1C}">
                  <a14:useLocalDpi xmlns:a14="http://schemas.microsoft.com/office/drawing/2010/main" val="0"/>
                </a:ext>
              </a:extLst>
            </a:blip>
            <a:srcRect l="6891" t="19223" r="7734" b="14364"/>
            <a:stretch/>
          </p:blipFill>
          <p:spPr bwMode="auto">
            <a:xfrm>
              <a:off x="1282311" y="1813332"/>
              <a:ext cx="297739" cy="231604"/>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4" descr="Database Icon Transparent #408826 - Free Icons Library">
              <a:extLst>
                <a:ext uri="{FF2B5EF4-FFF2-40B4-BE49-F238E27FC236}">
                  <a16:creationId xmlns:a16="http://schemas.microsoft.com/office/drawing/2014/main" id="{44F5DF4D-3AA7-E558-0F4D-B2DDAB657B23}"/>
                </a:ext>
              </a:extLst>
            </p:cNvPr>
            <p:cNvPicPr>
              <a:picLocks noChangeAspect="1" noChangeArrowheads="1"/>
            </p:cNvPicPr>
            <p:nvPr/>
          </p:nvPicPr>
          <p:blipFill>
            <a:blip r:embed="rId8">
              <a:duotone>
                <a:schemeClr val="accent3">
                  <a:shade val="45000"/>
                  <a:satMod val="135000"/>
                </a:schemeClr>
                <a:prstClr val="white"/>
              </a:duotone>
              <a:extLst>
                <a:ext uri="{BEBA8EAE-BF5A-486C-A8C5-ECC9F3942E4B}">
                  <a14:imgProps xmlns:a14="http://schemas.microsoft.com/office/drawing/2010/main">
                    <a14:imgLayer r:embed="rId9">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829359" y="2254540"/>
              <a:ext cx="274327" cy="274327"/>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Laptop Computer Icons User Programmer, Laptop, blue, electronics png |  PNGEgg">
              <a:extLst>
                <a:ext uri="{FF2B5EF4-FFF2-40B4-BE49-F238E27FC236}">
                  <a16:creationId xmlns:a16="http://schemas.microsoft.com/office/drawing/2014/main" id="{DC900F8A-B0CF-A201-E535-8B6A42CC1B12}"/>
                </a:ext>
              </a:extLst>
            </p:cNvPr>
            <p:cNvPicPr>
              <a:picLocks noChangeAspect="1" noChangeArrowheads="1"/>
            </p:cNvPicPr>
            <p:nvPr/>
          </p:nvPicPr>
          <p:blipFill rotWithShape="1">
            <a:blip r:embed="rId10">
              <a:duotone>
                <a:schemeClr val="accent3">
                  <a:shade val="45000"/>
                  <a:satMod val="135000"/>
                </a:schemeClr>
                <a:prstClr val="white"/>
              </a:duotone>
              <a:extLst>
                <a:ext uri="{BEBA8EAE-BF5A-486C-A8C5-ECC9F3942E4B}">
                  <a14:imgProps xmlns:a14="http://schemas.microsoft.com/office/drawing/2010/main">
                    <a14:imgLayer r:embed="rId11">
                      <a14:imgEffect>
                        <a14:backgroundRemoval t="4000" b="97400" l="10000" r="90000">
                          <a14:foregroundMark x1="48444" y1="4000" x2="51000" y2="4600"/>
                          <a14:foregroundMark x1="56889" y1="42800" x2="50556" y2="47200"/>
                          <a14:foregroundMark x1="59111" y1="91200" x2="56667" y2="92400"/>
                          <a14:foregroundMark x1="56556" y1="97400" x2="52778" y2="97400"/>
                        </a14:backgroundRemoval>
                      </a14:imgEffect>
                      <a14:imgEffect>
                        <a14:brightnessContrast bright="-46000" contrast="100000"/>
                      </a14:imgEffect>
                    </a14:imgLayer>
                  </a14:imgProps>
                </a:ext>
                <a:ext uri="{28A0092B-C50C-407E-A947-70E740481C1C}">
                  <a14:useLocalDpi xmlns:a14="http://schemas.microsoft.com/office/drawing/2010/main" val="0"/>
                </a:ext>
              </a:extLst>
            </a:blip>
            <a:srcRect l="25508" r="23803"/>
            <a:stretch/>
          </p:blipFill>
          <p:spPr bwMode="auto">
            <a:xfrm>
              <a:off x="1337683" y="2433329"/>
              <a:ext cx="274033" cy="300339"/>
            </a:xfrm>
            <a:prstGeom prst="rect">
              <a:avLst/>
            </a:prstGeom>
            <a:noFill/>
            <a:extLst>
              <a:ext uri="{909E8E84-426E-40DD-AFC4-6F175D3DCCD1}">
                <a14:hiddenFill xmlns:a14="http://schemas.microsoft.com/office/drawing/2010/main">
                  <a:solidFill>
                    <a:srgbClr val="FFFFFF"/>
                  </a:solidFill>
                </a14:hiddenFill>
              </a:ext>
            </a:extLst>
          </p:spPr>
        </p:pic>
        <p:cxnSp>
          <p:nvCxnSpPr>
            <p:cNvPr id="201" name="Connector: Curved 200">
              <a:extLst>
                <a:ext uri="{FF2B5EF4-FFF2-40B4-BE49-F238E27FC236}">
                  <a16:creationId xmlns:a16="http://schemas.microsoft.com/office/drawing/2014/main" id="{B5838D9A-F099-CEBC-BF7A-9F46E8EA047A}"/>
                </a:ext>
              </a:extLst>
            </p:cNvPr>
            <p:cNvCxnSpPr>
              <a:cxnSpLocks/>
              <a:stCxn id="182" idx="3"/>
              <a:endCxn id="166" idx="6"/>
            </p:cNvCxnSpPr>
            <p:nvPr/>
          </p:nvCxnSpPr>
          <p:spPr>
            <a:xfrm>
              <a:off x="1580050" y="1929134"/>
              <a:ext cx="345851" cy="232745"/>
            </a:xfrm>
            <a:prstGeom prst="curved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5" name="Connector: Curved 204">
              <a:extLst>
                <a:ext uri="{FF2B5EF4-FFF2-40B4-BE49-F238E27FC236}">
                  <a16:creationId xmlns:a16="http://schemas.microsoft.com/office/drawing/2014/main" id="{D2073AF5-4836-5CBA-3177-41A2A1E7A06D}"/>
                </a:ext>
              </a:extLst>
            </p:cNvPr>
            <p:cNvCxnSpPr>
              <a:cxnSpLocks/>
              <a:endCxn id="166" idx="5"/>
            </p:cNvCxnSpPr>
            <p:nvPr/>
          </p:nvCxnSpPr>
          <p:spPr>
            <a:xfrm flipV="1">
              <a:off x="1573713" y="2186085"/>
              <a:ext cx="352188" cy="307291"/>
            </a:xfrm>
            <a:prstGeom prst="curved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FAB6ADFC-2368-5AA9-C628-7AFF8079EEFF}"/>
                </a:ext>
              </a:extLst>
            </p:cNvPr>
            <p:cNvSpPr txBox="1"/>
            <p:nvPr/>
          </p:nvSpPr>
          <p:spPr>
            <a:xfrm>
              <a:off x="4727839" y="1025814"/>
              <a:ext cx="987161" cy="361979"/>
            </a:xfrm>
            <a:prstGeom prst="rect">
              <a:avLst/>
            </a:prstGeom>
            <a:solidFill>
              <a:srgbClr val="13223D"/>
            </a:solidFill>
            <a:ln w="12700">
              <a:solidFill>
                <a:srgbClr val="7F8795"/>
              </a:solidFill>
              <a:prstDash val="sysDash"/>
            </a:ln>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900" b="0" i="0" u="none" strike="noStrike" kern="0" cap="none" spc="0" normalizeH="0" baseline="0" noProof="0" dirty="0">
                  <a:ln>
                    <a:noFill/>
                  </a:ln>
                  <a:solidFill>
                    <a:srgbClr val="5B9BD5">
                      <a:lumMod val="60000"/>
                      <a:lumOff val="40000"/>
                    </a:srgbClr>
                  </a:solidFill>
                  <a:effectLst/>
                  <a:uLnTx/>
                  <a:uFillTx/>
                  <a:latin typeface="Biome" panose="020B0503030204020804" pitchFamily="34" charset="0"/>
                  <a:ea typeface="+mn-ea"/>
                  <a:cs typeface="Biome" panose="020B0503030204020804" pitchFamily="34" charset="0"/>
                </a:rPr>
                <a:t>Public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900" b="0" i="0" u="none" strike="noStrike" kern="0" cap="none" spc="0" normalizeH="0" baseline="0" noProof="0" dirty="0">
                  <a:ln>
                    <a:noFill/>
                  </a:ln>
                  <a:solidFill>
                    <a:srgbClr val="5B9BD5">
                      <a:lumMod val="60000"/>
                      <a:lumOff val="40000"/>
                    </a:srgbClr>
                  </a:solidFill>
                  <a:effectLst/>
                  <a:uLnTx/>
                  <a:uFillTx/>
                  <a:latin typeface="Biome" panose="020B0503030204020804" pitchFamily="34" charset="0"/>
                  <a:ea typeface="+mn-ea"/>
                  <a:cs typeface="Biome" panose="020B0503030204020804" pitchFamily="34" charset="0"/>
                </a:rPr>
                <a:t>Gen AI Models</a:t>
              </a:r>
              <a:endParaRPr kumimoji="0" lang="en-IN" sz="900" b="0" i="0" u="none" strike="noStrike" kern="1200" cap="none" spc="0" normalizeH="0" baseline="0" noProof="0" dirty="0">
                <a:ln>
                  <a:noFill/>
                </a:ln>
                <a:solidFill>
                  <a:srgbClr val="5B9BD5">
                    <a:lumMod val="60000"/>
                    <a:lumOff val="40000"/>
                  </a:srgbClr>
                </a:solidFill>
                <a:effectLst/>
                <a:uLnTx/>
                <a:uFillTx/>
                <a:latin typeface="Biome" panose="020B0503030204020804" pitchFamily="34" charset="0"/>
                <a:ea typeface="+mn-ea"/>
                <a:cs typeface="Biome" panose="020B0503030204020804" pitchFamily="34" charset="0"/>
              </a:endParaRPr>
            </a:p>
          </p:txBody>
        </p:sp>
        <p:pic>
          <p:nvPicPr>
            <p:cNvPr id="215" name="ChatGPT AI">
              <a:extLst>
                <a:ext uri="{FF2B5EF4-FFF2-40B4-BE49-F238E27FC236}">
                  <a16:creationId xmlns:a16="http://schemas.microsoft.com/office/drawing/2014/main" id="{8F5B42BC-95B3-DD2F-38B9-3F1D65F11775}"/>
                </a:ext>
              </a:extLst>
            </p:cNvPr>
            <p:cNvPicPr>
              <a:picLocks noChangeAspect="1"/>
            </p:cNvPicPr>
            <p:nvPr/>
          </p:nvPicPr>
          <p:blipFill rotWithShape="1">
            <a:blip r:embed="rId12"/>
            <a:srcRect l="11250" t="4683" r="8999" b="36778"/>
            <a:stretch/>
          </p:blipFill>
          <p:spPr>
            <a:xfrm>
              <a:off x="4868619" y="1528341"/>
              <a:ext cx="440983" cy="361980"/>
            </a:xfrm>
            <a:prstGeom prst="rect">
              <a:avLst/>
            </a:prstGeom>
          </p:spPr>
        </p:pic>
        <p:pic>
          <p:nvPicPr>
            <p:cNvPr id="222" name="Meta AI" descr="Meta Logo Kết Xuất 3D Mô Hình - Ảnh miễn phí trên Pixabay - Pixabay">
              <a:extLst>
                <a:ext uri="{FF2B5EF4-FFF2-40B4-BE49-F238E27FC236}">
                  <a16:creationId xmlns:a16="http://schemas.microsoft.com/office/drawing/2014/main" id="{C00816D1-5B11-3D71-29D9-54794C8C6A4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17813" y="2652849"/>
              <a:ext cx="364687" cy="364687"/>
            </a:xfrm>
            <a:prstGeom prst="rect">
              <a:avLst/>
            </a:prstGeom>
            <a:noFill/>
            <a:extLst>
              <a:ext uri="{909E8E84-426E-40DD-AFC4-6F175D3DCCD1}">
                <a14:hiddenFill xmlns:a14="http://schemas.microsoft.com/office/drawing/2010/main">
                  <a:solidFill>
                    <a:srgbClr val="FFFFFF"/>
                  </a:solidFill>
                </a14:hiddenFill>
              </a:ext>
            </a:extLst>
          </p:spPr>
        </p:pic>
        <p:pic>
          <p:nvPicPr>
            <p:cNvPr id="223" name="Bard AI">
              <a:extLst>
                <a:ext uri="{FF2B5EF4-FFF2-40B4-BE49-F238E27FC236}">
                  <a16:creationId xmlns:a16="http://schemas.microsoft.com/office/drawing/2014/main" id="{89F112CE-5F23-EB33-10D6-2FA7FE931574}"/>
                </a:ext>
              </a:extLst>
            </p:cNvPr>
            <p:cNvPicPr>
              <a:picLocks noChangeAspect="1"/>
            </p:cNvPicPr>
            <p:nvPr/>
          </p:nvPicPr>
          <p:blipFill>
            <a:blip r:embed="rId14"/>
            <a:stretch>
              <a:fillRect/>
            </a:stretch>
          </p:blipFill>
          <p:spPr>
            <a:xfrm>
              <a:off x="5348091" y="2069869"/>
              <a:ext cx="280050" cy="406074"/>
            </a:xfrm>
            <a:prstGeom prst="rect">
              <a:avLst/>
            </a:prstGeom>
          </p:spPr>
        </p:pic>
        <p:sp>
          <p:nvSpPr>
            <p:cNvPr id="32" name="Rectangle: Rounded Corners 31">
              <a:extLst>
                <a:ext uri="{FF2B5EF4-FFF2-40B4-BE49-F238E27FC236}">
                  <a16:creationId xmlns:a16="http://schemas.microsoft.com/office/drawing/2014/main" id="{AB1599AA-00C6-4711-2E32-C3EA386C4EBD}"/>
                </a:ext>
              </a:extLst>
            </p:cNvPr>
            <p:cNvSpPr/>
            <p:nvPr/>
          </p:nvSpPr>
          <p:spPr>
            <a:xfrm>
              <a:off x="2367825" y="1584287"/>
              <a:ext cx="2103301" cy="1213407"/>
            </a:xfrm>
            <a:prstGeom prst="roundRect">
              <a:avLst>
                <a:gd name="adj" fmla="val 2885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cs typeface="+mn-cs"/>
              </a:endParaRPr>
            </a:p>
          </p:txBody>
        </p:sp>
        <p:sp>
          <p:nvSpPr>
            <p:cNvPr id="218" name="TextBox 217">
              <a:extLst>
                <a:ext uri="{FF2B5EF4-FFF2-40B4-BE49-F238E27FC236}">
                  <a16:creationId xmlns:a16="http://schemas.microsoft.com/office/drawing/2014/main" id="{FE506DDE-5056-BA50-11D1-C6FAFF1A25B5}"/>
                </a:ext>
              </a:extLst>
            </p:cNvPr>
            <p:cNvSpPr txBox="1"/>
            <p:nvPr/>
          </p:nvSpPr>
          <p:spPr>
            <a:xfrm>
              <a:off x="2343576" y="1693977"/>
              <a:ext cx="2254291" cy="919739"/>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00"/>
                  </a:solidFill>
                  <a:effectLst/>
                  <a:uLnTx/>
                  <a:uFillTx/>
                  <a:latin typeface="Lucida Sans Typewriter" panose="020B0509030504030204" pitchFamily="49" charset="0"/>
                  <a:ea typeface="+mn-ea"/>
                  <a:cs typeface="Biome" panose="020B0503030204020804" pitchFamily="34" charset="0"/>
                </a:rPr>
                <a:t>Documents:</a:t>
              </a:r>
              <a:r>
                <a:rPr kumimoji="0" lang="en-US" sz="700" b="0" i="0" u="none" strike="noStrike" kern="1200" cap="none" spc="0" normalizeH="0" baseline="0" noProof="0" dirty="0">
                  <a:ln>
                    <a:noFill/>
                  </a:ln>
                  <a:solidFill>
                    <a:srgbClr val="FFFF00"/>
                  </a:solidFill>
                  <a:effectLst/>
                  <a:uLnTx/>
                  <a:uFillTx/>
                  <a:latin typeface="Lucida Sans Typewriter" panose="020B0509030504030204" pitchFamily="49" charset="0"/>
                  <a:ea typeface="+mn-ea"/>
                  <a:cs typeface="Biome" panose="020B0503030204020804" pitchFamily="34" charset="0"/>
                </a:rPr>
                <a:t> Potential IP Infringement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00"/>
                  </a:solidFill>
                  <a:effectLst/>
                  <a:uLnTx/>
                  <a:uFillTx/>
                  <a:latin typeface="Lucida Sans Typewriter" panose="020B0509030504030204" pitchFamily="49" charset="0"/>
                  <a:cs typeface="Biome" panose="020B0503030204020804" pitchFamily="34" charset="0"/>
                </a:rPr>
                <a:t>Emails   : </a:t>
              </a:r>
              <a:r>
                <a:rPr kumimoji="0" lang="en-US" sz="700" b="0" i="0" u="none" strike="noStrike" kern="1200" cap="none" spc="0" normalizeH="0" baseline="0" noProof="0" dirty="0">
                  <a:ln>
                    <a:noFill/>
                  </a:ln>
                  <a:solidFill>
                    <a:srgbClr val="FFFF00"/>
                  </a:solidFill>
                  <a:effectLst/>
                  <a:uLnTx/>
                  <a:uFillTx/>
                  <a:latin typeface="Lucida Sans Typewriter" panose="020B0509030504030204" pitchFamily="49" charset="0"/>
                  <a:cs typeface="Biome" panose="020B0503030204020804" pitchFamily="34" charset="0"/>
                </a:rPr>
                <a:t>Sensitive info leakage</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00"/>
                  </a:solidFill>
                  <a:effectLst/>
                  <a:uLnTx/>
                  <a:uFillTx/>
                  <a:latin typeface="Lucida Sans Typewriter" panose="020B0509030504030204" pitchFamily="49" charset="0"/>
                  <a:ea typeface="+mn-ea"/>
                  <a:cs typeface="Biome" panose="020B0503030204020804" pitchFamily="34" charset="0"/>
                </a:rPr>
                <a:t>Data base:</a:t>
              </a:r>
              <a:r>
                <a:rPr kumimoji="0" lang="en-US" sz="700" b="0" i="0" u="none" strike="noStrike" kern="1200" cap="none" spc="0" normalizeH="0" baseline="0" noProof="0" dirty="0">
                  <a:ln>
                    <a:noFill/>
                  </a:ln>
                  <a:solidFill>
                    <a:srgbClr val="FFFF00"/>
                  </a:solidFill>
                  <a:effectLst/>
                  <a:uLnTx/>
                  <a:uFillTx/>
                  <a:latin typeface="Lucida Sans Typewriter" panose="020B0509030504030204" pitchFamily="49" charset="0"/>
                  <a:ea typeface="+mn-ea"/>
                  <a:cs typeface="Biome" panose="020B0503030204020804" pitchFamily="34" charset="0"/>
                </a:rPr>
                <a:t> Data exposure vulnerability</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IN" sz="700" b="1" i="0" u="none" strike="noStrike" kern="1200" cap="none" spc="0" normalizeH="0" baseline="0" noProof="0" dirty="0">
                  <a:ln>
                    <a:noFill/>
                  </a:ln>
                  <a:solidFill>
                    <a:srgbClr val="FFFF00"/>
                  </a:solidFill>
                  <a:effectLst/>
                  <a:uLnTx/>
                  <a:uFillTx/>
                  <a:latin typeface="Lucida Sans Typewriter" panose="020B0509030504030204" pitchFamily="49" charset="0"/>
                  <a:ea typeface="+mn-ea"/>
                  <a:cs typeface="Biome" panose="020B0503030204020804" pitchFamily="34" charset="0"/>
                </a:rPr>
                <a:t>Users    :</a:t>
              </a:r>
              <a:r>
                <a:rPr kumimoji="0" lang="en-IN" sz="700" b="0" i="0" u="none" strike="noStrike" kern="1200" cap="none" spc="0" normalizeH="0" baseline="0" noProof="0" dirty="0">
                  <a:ln>
                    <a:noFill/>
                  </a:ln>
                  <a:solidFill>
                    <a:srgbClr val="FFFF00"/>
                  </a:solidFill>
                  <a:effectLst/>
                  <a:uLnTx/>
                  <a:uFillTx/>
                  <a:latin typeface="Lucida Sans Typewriter" panose="020B0509030504030204" pitchFamily="49" charset="0"/>
                  <a:ea typeface="+mn-ea"/>
                  <a:cs typeface="Biome" panose="020B0503030204020804" pitchFamily="34" charset="0"/>
                </a:rPr>
                <a:t> Uncontrolled usage</a:t>
              </a:r>
            </a:p>
          </p:txBody>
        </p:sp>
        <p:cxnSp>
          <p:nvCxnSpPr>
            <p:cNvPr id="34" name="Connector: Curved 33">
              <a:extLst>
                <a:ext uri="{FF2B5EF4-FFF2-40B4-BE49-F238E27FC236}">
                  <a16:creationId xmlns:a16="http://schemas.microsoft.com/office/drawing/2014/main" id="{669EFF1B-2188-E879-D206-1D42DA7CC68C}"/>
                </a:ext>
              </a:extLst>
            </p:cNvPr>
            <p:cNvCxnSpPr>
              <a:cxnSpLocks/>
              <a:endCxn id="42" idx="2"/>
            </p:cNvCxnSpPr>
            <p:nvPr/>
          </p:nvCxnSpPr>
          <p:spPr>
            <a:xfrm rot="10800000" flipH="1">
              <a:off x="2138589" y="1565539"/>
              <a:ext cx="577205" cy="580008"/>
            </a:xfrm>
            <a:prstGeom prst="curvedConnector3">
              <a:avLst>
                <a:gd name="adj1" fmla="val 46099"/>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2" name="Oval 41">
              <a:extLst>
                <a:ext uri="{FF2B5EF4-FFF2-40B4-BE49-F238E27FC236}">
                  <a16:creationId xmlns:a16="http://schemas.microsoft.com/office/drawing/2014/main" id="{25D47251-CFA8-FE3F-B5F9-5D71BD6BE5DE}"/>
                </a:ext>
              </a:extLst>
            </p:cNvPr>
            <p:cNvSpPr/>
            <p:nvPr/>
          </p:nvSpPr>
          <p:spPr>
            <a:xfrm>
              <a:off x="2715795" y="1539738"/>
              <a:ext cx="51601" cy="51601"/>
            </a:xfrm>
            <a:prstGeom prst="ellipse">
              <a:avLst/>
            </a:prstGeom>
            <a:solidFill>
              <a:srgbClr val="405F9E"/>
            </a:solid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cs typeface="+mn-cs"/>
              </a:endParaRPr>
            </a:p>
          </p:txBody>
        </p:sp>
        <p:sp>
          <p:nvSpPr>
            <p:cNvPr id="54" name="Oval 53">
              <a:extLst>
                <a:ext uri="{FF2B5EF4-FFF2-40B4-BE49-F238E27FC236}">
                  <a16:creationId xmlns:a16="http://schemas.microsoft.com/office/drawing/2014/main" id="{6F52257D-0589-9CCD-6061-2BF5503E49AB}"/>
                </a:ext>
              </a:extLst>
            </p:cNvPr>
            <p:cNvSpPr/>
            <p:nvPr/>
          </p:nvSpPr>
          <p:spPr>
            <a:xfrm>
              <a:off x="2715795" y="2767281"/>
              <a:ext cx="51601" cy="51601"/>
            </a:xfrm>
            <a:prstGeom prst="ellipse">
              <a:avLst/>
            </a:prstGeom>
            <a:solidFill>
              <a:srgbClr val="7F2D60"/>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cs typeface="+mn-cs"/>
              </a:endParaRPr>
            </a:p>
          </p:txBody>
        </p:sp>
        <p:cxnSp>
          <p:nvCxnSpPr>
            <p:cNvPr id="55" name="Connector: Curved 54">
              <a:extLst>
                <a:ext uri="{FF2B5EF4-FFF2-40B4-BE49-F238E27FC236}">
                  <a16:creationId xmlns:a16="http://schemas.microsoft.com/office/drawing/2014/main" id="{873ADB03-D793-5ED3-1AAF-33F7EA391E77}"/>
                </a:ext>
              </a:extLst>
            </p:cNvPr>
            <p:cNvCxnSpPr>
              <a:cxnSpLocks/>
              <a:stCxn id="54" idx="2"/>
            </p:cNvCxnSpPr>
            <p:nvPr/>
          </p:nvCxnSpPr>
          <p:spPr>
            <a:xfrm rot="10800000">
              <a:off x="2138591" y="2202154"/>
              <a:ext cx="577205" cy="590928"/>
            </a:xfrm>
            <a:prstGeom prst="curvedConnector3">
              <a:avLst>
                <a:gd name="adj1" fmla="val 55551"/>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Connector: Curved 58">
              <a:extLst>
                <a:ext uri="{FF2B5EF4-FFF2-40B4-BE49-F238E27FC236}">
                  <a16:creationId xmlns:a16="http://schemas.microsoft.com/office/drawing/2014/main" id="{57BDCEE2-D6BC-5939-67B7-517EFF5A027D}"/>
                </a:ext>
              </a:extLst>
            </p:cNvPr>
            <p:cNvCxnSpPr>
              <a:cxnSpLocks/>
              <a:stCxn id="61" idx="6"/>
              <a:endCxn id="163" idx="3"/>
            </p:cNvCxnSpPr>
            <p:nvPr/>
          </p:nvCxnSpPr>
          <p:spPr>
            <a:xfrm>
              <a:off x="4159766" y="1565539"/>
              <a:ext cx="494528" cy="460191"/>
            </a:xfrm>
            <a:prstGeom prst="curvedConnector3">
              <a:avLst>
                <a:gd name="adj1" fmla="val 50000"/>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1" name="Oval 60">
              <a:extLst>
                <a:ext uri="{FF2B5EF4-FFF2-40B4-BE49-F238E27FC236}">
                  <a16:creationId xmlns:a16="http://schemas.microsoft.com/office/drawing/2014/main" id="{C7249DC2-5987-C31F-1F7E-E79E8203F281}"/>
                </a:ext>
              </a:extLst>
            </p:cNvPr>
            <p:cNvSpPr/>
            <p:nvPr/>
          </p:nvSpPr>
          <p:spPr>
            <a:xfrm>
              <a:off x="4108165" y="1539738"/>
              <a:ext cx="51601" cy="51601"/>
            </a:xfrm>
            <a:prstGeom prst="ellipse">
              <a:avLst/>
            </a:prstGeom>
            <a:solidFill>
              <a:srgbClr val="405F9E"/>
            </a:solid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cs typeface="+mn-cs"/>
              </a:endParaRPr>
            </a:p>
          </p:txBody>
        </p:sp>
        <p:cxnSp>
          <p:nvCxnSpPr>
            <p:cNvPr id="128" name="Connector: Curved 127">
              <a:extLst>
                <a:ext uri="{FF2B5EF4-FFF2-40B4-BE49-F238E27FC236}">
                  <a16:creationId xmlns:a16="http://schemas.microsoft.com/office/drawing/2014/main" id="{D50095D6-6688-1A65-175A-CC3DB61709D6}"/>
                </a:ext>
              </a:extLst>
            </p:cNvPr>
            <p:cNvCxnSpPr>
              <a:cxnSpLocks/>
              <a:stCxn id="164" idx="3"/>
              <a:endCxn id="129" idx="6"/>
            </p:cNvCxnSpPr>
            <p:nvPr/>
          </p:nvCxnSpPr>
          <p:spPr>
            <a:xfrm rot="10800000" flipV="1">
              <a:off x="4198686" y="2529607"/>
              <a:ext cx="455608" cy="263474"/>
            </a:xfrm>
            <a:prstGeom prst="curvedConnector3">
              <a:avLst>
                <a:gd name="adj1" fmla="val 50000"/>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29" name="Oval 128">
              <a:extLst>
                <a:ext uri="{FF2B5EF4-FFF2-40B4-BE49-F238E27FC236}">
                  <a16:creationId xmlns:a16="http://schemas.microsoft.com/office/drawing/2014/main" id="{25820049-CE2B-5182-D412-4DE1E04EEEC4}"/>
                </a:ext>
              </a:extLst>
            </p:cNvPr>
            <p:cNvSpPr/>
            <p:nvPr/>
          </p:nvSpPr>
          <p:spPr>
            <a:xfrm>
              <a:off x="4147085" y="2767280"/>
              <a:ext cx="51601" cy="51601"/>
            </a:xfrm>
            <a:prstGeom prst="ellipse">
              <a:avLst/>
            </a:prstGeom>
            <a:solidFill>
              <a:srgbClr val="7F2D60"/>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cs typeface="+mn-cs"/>
              </a:endParaRPr>
            </a:p>
          </p:txBody>
        </p:sp>
        <p:cxnSp>
          <p:nvCxnSpPr>
            <p:cNvPr id="139" name="Straight Arrow Connector 138">
              <a:extLst>
                <a:ext uri="{FF2B5EF4-FFF2-40B4-BE49-F238E27FC236}">
                  <a16:creationId xmlns:a16="http://schemas.microsoft.com/office/drawing/2014/main" id="{B9683E92-54FC-26DE-0B08-B0BDA1CFDD91}"/>
                </a:ext>
              </a:extLst>
            </p:cNvPr>
            <p:cNvCxnSpPr>
              <a:cxnSpLocks/>
              <a:stCxn id="42" idx="6"/>
              <a:endCxn id="61" idx="2"/>
            </p:cNvCxnSpPr>
            <p:nvPr/>
          </p:nvCxnSpPr>
          <p:spPr>
            <a:xfrm>
              <a:off x="2767396" y="1565539"/>
              <a:ext cx="1340769" cy="0"/>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0" name="Straight Arrow Connector 139">
              <a:extLst>
                <a:ext uri="{FF2B5EF4-FFF2-40B4-BE49-F238E27FC236}">
                  <a16:creationId xmlns:a16="http://schemas.microsoft.com/office/drawing/2014/main" id="{5F76959B-13EA-A9AC-BDC4-75748D172924}"/>
                </a:ext>
              </a:extLst>
            </p:cNvPr>
            <p:cNvCxnSpPr>
              <a:cxnSpLocks/>
              <a:stCxn id="129" idx="2"/>
              <a:endCxn id="54" idx="6"/>
            </p:cNvCxnSpPr>
            <p:nvPr/>
          </p:nvCxnSpPr>
          <p:spPr>
            <a:xfrm flipH="1">
              <a:off x="2767396" y="2793081"/>
              <a:ext cx="1379689" cy="1"/>
            </a:xfrm>
            <a:prstGeom prst="straightConnector1">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71178E78-1F05-AC69-B409-7ACCD8F8D0D5}"/>
                </a:ext>
              </a:extLst>
            </p:cNvPr>
            <p:cNvSpPr txBox="1"/>
            <p:nvPr/>
          </p:nvSpPr>
          <p:spPr>
            <a:xfrm>
              <a:off x="366275" y="569283"/>
              <a:ext cx="429098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dirty="0">
                  <a:ln>
                    <a:noFill/>
                  </a:ln>
                  <a:solidFill>
                    <a:srgbClr val="AA3C80">
                      <a:lumMod val="20000"/>
                      <a:lumOff val="80000"/>
                    </a:srgbClr>
                  </a:solidFill>
                  <a:effectLst/>
                  <a:uLnTx/>
                  <a:uFillTx/>
                  <a:latin typeface="Biome" panose="020B0503030204020804" pitchFamily="34" charset="0"/>
                  <a:cs typeface="Biome" panose="020B0503030204020804" pitchFamily="34" charset="0"/>
                </a:rPr>
                <a:t>:: Accessing public GenAI models and challenges ::</a:t>
              </a:r>
              <a:endParaRPr kumimoji="1" lang="en-IN" sz="1200" b="0" i="0" u="none" strike="noStrike" kern="1200" cap="none" spc="0" normalizeH="0" baseline="0" noProof="0" dirty="0">
                <a:ln>
                  <a:noFill/>
                </a:ln>
                <a:solidFill>
                  <a:srgbClr val="AA3C80">
                    <a:lumMod val="20000"/>
                    <a:lumOff val="80000"/>
                  </a:srgbClr>
                </a:solidFill>
                <a:effectLst/>
                <a:uLnTx/>
                <a:uFillTx/>
                <a:latin typeface="Arial"/>
                <a:cs typeface="+mn-cs"/>
              </a:endParaRPr>
            </a:p>
          </p:txBody>
        </p:sp>
        <p:sp>
          <p:nvSpPr>
            <p:cNvPr id="63" name="TextBox 62">
              <a:extLst>
                <a:ext uri="{FF2B5EF4-FFF2-40B4-BE49-F238E27FC236}">
                  <a16:creationId xmlns:a16="http://schemas.microsoft.com/office/drawing/2014/main" id="{292F7CA8-E9FD-6432-DC59-9450021BCE4C}"/>
                </a:ext>
              </a:extLst>
            </p:cNvPr>
            <p:cNvSpPr txBox="1"/>
            <p:nvPr/>
          </p:nvSpPr>
          <p:spPr>
            <a:xfrm>
              <a:off x="679992" y="1121250"/>
              <a:ext cx="1148807" cy="211796"/>
            </a:xfrm>
            <a:prstGeom prst="rect">
              <a:avLst/>
            </a:prstGeom>
            <a:solidFill>
              <a:srgbClr val="13223D"/>
            </a:solidFill>
            <a:ln w="12700">
              <a:solidFill>
                <a:srgbClr val="7F8795"/>
              </a:solidFill>
              <a:prstDash val="sysDash"/>
            </a:ln>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900" b="0" i="0" u="none" strike="noStrike" kern="0" cap="none" spc="0" normalizeH="0" baseline="0" noProof="0" dirty="0">
                  <a:ln>
                    <a:noFill/>
                  </a:ln>
                  <a:solidFill>
                    <a:srgbClr val="5B9BD5">
                      <a:lumMod val="60000"/>
                      <a:lumOff val="40000"/>
                    </a:srgbClr>
                  </a:solidFill>
                  <a:effectLst/>
                  <a:uLnTx/>
                  <a:uFillTx/>
                  <a:latin typeface="Biome" panose="020B0503030204020804" pitchFamily="34" charset="0"/>
                  <a:ea typeface="+mn-ea"/>
                  <a:cs typeface="Biome" panose="020B0503030204020804" pitchFamily="34" charset="0"/>
                </a:rPr>
                <a:t>Organization</a:t>
              </a:r>
              <a:endParaRPr kumimoji="0" lang="en-IN" sz="900" b="0" i="0" u="none" strike="noStrike" kern="1200" cap="none" spc="0" normalizeH="0" baseline="0" noProof="0" dirty="0">
                <a:ln>
                  <a:noFill/>
                </a:ln>
                <a:solidFill>
                  <a:srgbClr val="5B9BD5">
                    <a:lumMod val="60000"/>
                    <a:lumOff val="40000"/>
                  </a:srgbClr>
                </a:solidFill>
                <a:effectLst/>
                <a:uLnTx/>
                <a:uFillTx/>
                <a:latin typeface="Biome" panose="020B0503030204020804" pitchFamily="34" charset="0"/>
                <a:ea typeface="+mn-ea"/>
                <a:cs typeface="Biome" panose="020B0503030204020804" pitchFamily="34" charset="0"/>
              </a:endParaRPr>
            </a:p>
          </p:txBody>
        </p:sp>
        <p:sp>
          <p:nvSpPr>
            <p:cNvPr id="1067" name="TextBox 1066">
              <a:extLst>
                <a:ext uri="{FF2B5EF4-FFF2-40B4-BE49-F238E27FC236}">
                  <a16:creationId xmlns:a16="http://schemas.microsoft.com/office/drawing/2014/main" id="{0D15001A-7EF9-6578-50AF-DDF51DA1B079}"/>
                </a:ext>
              </a:extLst>
            </p:cNvPr>
            <p:cNvSpPr txBox="1"/>
            <p:nvPr/>
          </p:nvSpPr>
          <p:spPr>
            <a:xfrm>
              <a:off x="2551987" y="2841658"/>
              <a:ext cx="1696034"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800" b="0" i="0" u="none" strike="noStrike" kern="0" cap="none" spc="0" normalizeH="0" baseline="0" noProof="0" dirty="0">
                  <a:ln>
                    <a:noFill/>
                  </a:ln>
                  <a:solidFill>
                    <a:srgbClr val="AA3C80">
                      <a:lumMod val="40000"/>
                      <a:lumOff val="60000"/>
                    </a:srgbClr>
                  </a:solidFill>
                  <a:effectLst/>
                  <a:uLnTx/>
                  <a:uFillTx/>
                  <a:latin typeface="Biome" panose="020B0503030204020804" pitchFamily="34" charset="0"/>
                  <a:ea typeface="+mn-ea"/>
                  <a:cs typeface="Biome" panose="020B0503030204020804" pitchFamily="34" charset="0"/>
                </a:rPr>
                <a:t>Unprotected Direct connect</a:t>
              </a:r>
              <a:endParaRPr kumimoji="1" lang="en-IN" sz="800" b="0" i="0" u="none" strike="noStrike" kern="1200" cap="none" spc="0" normalizeH="0" baseline="0" noProof="0" dirty="0">
                <a:ln>
                  <a:noFill/>
                </a:ln>
                <a:solidFill>
                  <a:srgbClr val="AA3C80">
                    <a:lumMod val="40000"/>
                    <a:lumOff val="60000"/>
                  </a:srgbClr>
                </a:solidFill>
                <a:effectLst/>
                <a:uLnTx/>
                <a:uFillTx/>
                <a:latin typeface="Arial"/>
                <a:cs typeface="+mn-cs"/>
              </a:endParaRPr>
            </a:p>
          </p:txBody>
        </p:sp>
      </p:grpSp>
      <p:grpSp>
        <p:nvGrpSpPr>
          <p:cNvPr id="243" name="Group 242">
            <a:extLst>
              <a:ext uri="{FF2B5EF4-FFF2-40B4-BE49-F238E27FC236}">
                <a16:creationId xmlns:a16="http://schemas.microsoft.com/office/drawing/2014/main" id="{DB6AC7F1-D6D9-8956-3ADF-449370E162F2}"/>
              </a:ext>
            </a:extLst>
          </p:cNvPr>
          <p:cNvGrpSpPr/>
          <p:nvPr/>
        </p:nvGrpSpPr>
        <p:grpSpPr>
          <a:xfrm>
            <a:off x="6356685" y="549153"/>
            <a:ext cx="5642715" cy="2879847"/>
            <a:chOff x="6356685" y="549153"/>
            <a:chExt cx="5642715" cy="2879847"/>
          </a:xfrm>
        </p:grpSpPr>
        <p:sp>
          <p:nvSpPr>
            <p:cNvPr id="1082" name="Rectangle 1081">
              <a:extLst>
                <a:ext uri="{FF2B5EF4-FFF2-40B4-BE49-F238E27FC236}">
                  <a16:creationId xmlns:a16="http://schemas.microsoft.com/office/drawing/2014/main" id="{FEE5455B-F07A-3081-E47A-5270203085C5}"/>
                </a:ext>
              </a:extLst>
            </p:cNvPr>
            <p:cNvSpPr/>
            <p:nvPr/>
          </p:nvSpPr>
          <p:spPr>
            <a:xfrm>
              <a:off x="6356685" y="549153"/>
              <a:ext cx="5642715" cy="2879847"/>
            </a:xfrm>
            <a:prstGeom prst="rect">
              <a:avLst/>
            </a:prstGeom>
            <a:solidFill>
              <a:srgbClr val="00131A"/>
            </a:solidFill>
            <a:ln>
              <a:solidFill>
                <a:schemeClr val="accent4">
                  <a:lumMod val="60000"/>
                  <a:lumOff val="40000"/>
                </a:schemeClr>
              </a:solidFill>
            </a:ln>
            <a:effectLst>
              <a:outerShdw blurRad="50800" dist="38100" dir="2700000" algn="tl" rotWithShape="0">
                <a:schemeClr val="tx1">
                  <a:lumMod val="20000"/>
                  <a:lumOff val="80000"/>
                  <a:alpha val="40000"/>
                </a:scheme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cs typeface="+mn-cs"/>
              </a:endParaRPr>
            </a:p>
          </p:txBody>
        </p:sp>
        <p:grpSp>
          <p:nvGrpSpPr>
            <p:cNvPr id="151" name="Group 150">
              <a:extLst>
                <a:ext uri="{FF2B5EF4-FFF2-40B4-BE49-F238E27FC236}">
                  <a16:creationId xmlns:a16="http://schemas.microsoft.com/office/drawing/2014/main" id="{1E49BE71-CB78-54BF-3D05-9306865682E1}"/>
                </a:ext>
              </a:extLst>
            </p:cNvPr>
            <p:cNvGrpSpPr/>
            <p:nvPr/>
          </p:nvGrpSpPr>
          <p:grpSpPr>
            <a:xfrm>
              <a:off x="7011220" y="954558"/>
              <a:ext cx="4505002" cy="2305659"/>
              <a:chOff x="7013904" y="2520739"/>
              <a:chExt cx="4736922" cy="2305659"/>
            </a:xfrm>
          </p:grpSpPr>
          <p:sp>
            <p:nvSpPr>
              <p:cNvPr id="147" name="Rectangle: Rounded Corners 146">
                <a:extLst>
                  <a:ext uri="{FF2B5EF4-FFF2-40B4-BE49-F238E27FC236}">
                    <a16:creationId xmlns:a16="http://schemas.microsoft.com/office/drawing/2014/main" id="{980CDE25-05C1-4095-A5E5-78532CE6A481}"/>
                  </a:ext>
                </a:extLst>
              </p:cNvPr>
              <p:cNvSpPr/>
              <p:nvPr/>
            </p:nvSpPr>
            <p:spPr>
              <a:xfrm>
                <a:off x="7013904" y="2520739"/>
                <a:ext cx="4736922" cy="2305659"/>
              </a:xfrm>
              <a:prstGeom prst="roundRect">
                <a:avLst>
                  <a:gd name="adj" fmla="val 4532"/>
                </a:avLst>
              </a:prstGeom>
              <a:solidFill>
                <a:srgbClr val="281E25">
                  <a:alpha val="58000"/>
                </a:srgbClr>
              </a:solidFill>
              <a:ln w="6350">
                <a:solidFill>
                  <a:srgbClr val="FFC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dirty="0">
                  <a:ln>
                    <a:noFill/>
                  </a:ln>
                  <a:solidFill>
                    <a:srgbClr val="FFFFFF"/>
                  </a:solidFill>
                  <a:effectLst/>
                  <a:uLnTx/>
                  <a:uFillTx/>
                  <a:latin typeface="Arial"/>
                  <a:cs typeface="+mn-cs"/>
                </a:endParaRPr>
              </a:p>
            </p:txBody>
          </p:sp>
          <p:pic>
            <p:nvPicPr>
              <p:cNvPr id="1034" name="Picture 10" descr="McKinsey Logo, symbol, meaning, history, PNG, brand">
                <a:extLst>
                  <a:ext uri="{FF2B5EF4-FFF2-40B4-BE49-F238E27FC236}">
                    <a16:creationId xmlns:a16="http://schemas.microsoft.com/office/drawing/2014/main" id="{1F76A963-04C8-D8C8-F419-F0D1D469A21B}"/>
                  </a:ext>
                </a:extLst>
              </p:cNvPr>
              <p:cNvPicPr>
                <a:picLocks noChangeAspect="1" noChangeArrowheads="1"/>
              </p:cNvPicPr>
              <p:nvPr/>
            </p:nvPicPr>
            <p:blipFill>
              <a:blip r:embed="rId15">
                <a:lum bright="70000" contrast="-70000"/>
                <a:extLst>
                  <a:ext uri="{28A0092B-C50C-407E-A947-70E740481C1C}">
                    <a14:useLocalDpi xmlns:a14="http://schemas.microsoft.com/office/drawing/2010/main" val="0"/>
                  </a:ext>
                </a:extLst>
              </a:blip>
              <a:srcRect/>
              <a:stretch>
                <a:fillRect/>
              </a:stretch>
            </p:blipFill>
            <p:spPr bwMode="auto">
              <a:xfrm>
                <a:off x="11164189" y="4538392"/>
                <a:ext cx="455401" cy="256163"/>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TextBox 57">
              <a:extLst>
                <a:ext uri="{FF2B5EF4-FFF2-40B4-BE49-F238E27FC236}">
                  <a16:creationId xmlns:a16="http://schemas.microsoft.com/office/drawing/2014/main" id="{63BCA853-5724-2E8F-5674-C1179243473F}"/>
                </a:ext>
              </a:extLst>
            </p:cNvPr>
            <p:cNvSpPr txBox="1"/>
            <p:nvPr/>
          </p:nvSpPr>
          <p:spPr>
            <a:xfrm>
              <a:off x="6454211" y="604069"/>
              <a:ext cx="468581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1200" b="0" i="0" u="none" strike="noStrike" kern="1200" cap="none" spc="0" normalizeH="0" baseline="0" noProof="0" dirty="0">
                  <a:ln>
                    <a:noFill/>
                  </a:ln>
                  <a:solidFill>
                    <a:srgbClr val="AA3C80">
                      <a:lumMod val="20000"/>
                      <a:lumOff val="80000"/>
                    </a:srgbClr>
                  </a:solidFill>
                  <a:effectLst/>
                  <a:uLnTx/>
                  <a:uFillTx/>
                  <a:latin typeface="Biome" panose="020B0503030204020804" pitchFamily="34" charset="0"/>
                  <a:cs typeface="Biome" panose="020B0503030204020804" pitchFamily="34" charset="0"/>
                </a:rPr>
                <a:t>:: Top 10 Generative AI related risks for organizations ::</a:t>
              </a:r>
            </a:p>
          </p:txBody>
        </p:sp>
        <p:graphicFrame>
          <p:nvGraphicFramePr>
            <p:cNvPr id="210" name="Chart 209">
              <a:extLst>
                <a:ext uri="{FF2B5EF4-FFF2-40B4-BE49-F238E27FC236}">
                  <a16:creationId xmlns:a16="http://schemas.microsoft.com/office/drawing/2014/main" id="{992207C0-5F80-7888-99A5-D502F02F76D4}"/>
                </a:ext>
              </a:extLst>
            </p:cNvPr>
            <p:cNvGraphicFramePr/>
            <p:nvPr/>
          </p:nvGraphicFramePr>
          <p:xfrm>
            <a:off x="7069581" y="965442"/>
            <a:ext cx="3953419" cy="2133938"/>
          </p:xfrm>
          <a:graphic>
            <a:graphicData uri="http://schemas.openxmlformats.org/drawingml/2006/chart">
              <c:chart xmlns:c="http://schemas.openxmlformats.org/drawingml/2006/chart" xmlns:r="http://schemas.openxmlformats.org/officeDocument/2006/relationships" r:id="rId16"/>
            </a:graphicData>
          </a:graphic>
        </p:graphicFrame>
        <p:grpSp>
          <p:nvGrpSpPr>
            <p:cNvPr id="9" name="Group 8">
              <a:extLst>
                <a:ext uri="{FF2B5EF4-FFF2-40B4-BE49-F238E27FC236}">
                  <a16:creationId xmlns:a16="http://schemas.microsoft.com/office/drawing/2014/main" id="{D16D6188-001D-D7C5-ED92-17911A9EA91D}"/>
                </a:ext>
              </a:extLst>
            </p:cNvPr>
            <p:cNvGrpSpPr/>
            <p:nvPr/>
          </p:nvGrpSpPr>
          <p:grpSpPr>
            <a:xfrm>
              <a:off x="6814504" y="1280031"/>
              <a:ext cx="4431768" cy="1980186"/>
              <a:chOff x="7223692" y="2906230"/>
              <a:chExt cx="4431768" cy="2208463"/>
            </a:xfrm>
          </p:grpSpPr>
          <p:sp>
            <p:nvSpPr>
              <p:cNvPr id="2" name="Rectangle: Rounded Corners 1">
                <a:extLst>
                  <a:ext uri="{FF2B5EF4-FFF2-40B4-BE49-F238E27FC236}">
                    <a16:creationId xmlns:a16="http://schemas.microsoft.com/office/drawing/2014/main" id="{D2EC1574-FA3E-BBBA-FF5A-01C83193F63C}"/>
                  </a:ext>
                </a:extLst>
              </p:cNvPr>
              <p:cNvSpPr/>
              <p:nvPr/>
            </p:nvSpPr>
            <p:spPr>
              <a:xfrm>
                <a:off x="7509443" y="2906230"/>
                <a:ext cx="1508359" cy="783221"/>
              </a:xfrm>
              <a:prstGeom prst="roundRect">
                <a:avLst>
                  <a:gd name="adj" fmla="val 10079"/>
                </a:avLst>
              </a:prstGeom>
              <a:solidFill>
                <a:schemeClr val="accent3">
                  <a:lumMod val="20000"/>
                  <a:lumOff val="80000"/>
                  <a:alpha val="20000"/>
                </a:schemeClr>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dirty="0">
                  <a:ln>
                    <a:noFill/>
                  </a:ln>
                  <a:solidFill>
                    <a:srgbClr val="FFFFFF"/>
                  </a:solidFill>
                  <a:effectLst/>
                  <a:uLnTx/>
                  <a:uFillTx/>
                  <a:latin typeface="Arial"/>
                  <a:cs typeface="+mn-cs"/>
                </a:endParaRPr>
              </a:p>
            </p:txBody>
          </p:sp>
          <p:sp>
            <p:nvSpPr>
              <p:cNvPr id="3" name="Rectangle: Rounded Corners 2">
                <a:extLst>
                  <a:ext uri="{FF2B5EF4-FFF2-40B4-BE49-F238E27FC236}">
                    <a16:creationId xmlns:a16="http://schemas.microsoft.com/office/drawing/2014/main" id="{92DA2635-C7A7-CD26-D4FF-D07EE03852A4}"/>
                  </a:ext>
                </a:extLst>
              </p:cNvPr>
              <p:cNvSpPr/>
              <p:nvPr/>
            </p:nvSpPr>
            <p:spPr>
              <a:xfrm>
                <a:off x="7509442" y="4088167"/>
                <a:ext cx="1508359" cy="595210"/>
              </a:xfrm>
              <a:prstGeom prst="roundRect">
                <a:avLst>
                  <a:gd name="adj" fmla="val 10334"/>
                </a:avLst>
              </a:prstGeom>
              <a:solidFill>
                <a:schemeClr val="accent3">
                  <a:lumMod val="20000"/>
                  <a:lumOff val="80000"/>
                  <a:alpha val="20000"/>
                </a:schemeClr>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dirty="0">
                  <a:ln>
                    <a:noFill/>
                  </a:ln>
                  <a:solidFill>
                    <a:srgbClr val="FFFFFF"/>
                  </a:solidFill>
                  <a:effectLst/>
                  <a:uLnTx/>
                  <a:uFillTx/>
                  <a:latin typeface="Arial"/>
                  <a:cs typeface="+mn-cs"/>
                </a:endParaRPr>
              </a:p>
            </p:txBody>
          </p:sp>
          <p:sp>
            <p:nvSpPr>
              <p:cNvPr id="7" name="TextBox 6">
                <a:extLst>
                  <a:ext uri="{FF2B5EF4-FFF2-40B4-BE49-F238E27FC236}">
                    <a16:creationId xmlns:a16="http://schemas.microsoft.com/office/drawing/2014/main" id="{1DB8E39E-530E-1DF3-45C3-65C29E92423A}"/>
                  </a:ext>
                </a:extLst>
              </p:cNvPr>
              <p:cNvSpPr txBox="1"/>
              <p:nvPr/>
            </p:nvSpPr>
            <p:spPr>
              <a:xfrm>
                <a:off x="7223692" y="4668414"/>
                <a:ext cx="4431768" cy="44627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dirty="0">
                    <a:ln>
                      <a:noFill/>
                    </a:ln>
                    <a:solidFill>
                      <a:srgbClr val="E6B600">
                        <a:lumMod val="60000"/>
                        <a:lumOff val="40000"/>
                      </a:srgbClr>
                    </a:solidFill>
                    <a:effectLst/>
                    <a:uLnTx/>
                    <a:uFillTx/>
                    <a:latin typeface="Biome" panose="020B0503030204020804" pitchFamily="34" charset="0"/>
                    <a:cs typeface="Biome" panose="020B0503030204020804" pitchFamily="34" charset="0"/>
                  </a:rPr>
                  <a:t>M</a:t>
                </a:r>
                <a:r>
                  <a:rPr kumimoji="1" lang="en-IN" sz="1100" b="0" i="0" u="none" strike="noStrike" kern="0" cap="none" spc="0" normalizeH="0" baseline="0" noProof="0" dirty="0">
                    <a:ln>
                      <a:noFill/>
                    </a:ln>
                    <a:solidFill>
                      <a:srgbClr val="E6B600">
                        <a:lumMod val="60000"/>
                        <a:lumOff val="40000"/>
                      </a:srgbClr>
                    </a:solidFill>
                    <a:effectLst/>
                    <a:uLnTx/>
                    <a:uFillTx/>
                    <a:latin typeface="Biome" panose="020B0503030204020804" pitchFamily="34" charset="0"/>
                    <a:cs typeface="Biome" panose="020B0503030204020804" pitchFamily="34" charset="0"/>
                  </a:rPr>
                  <a:t>ajor Target to address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1200" b="0" i="0" u="none" strike="noStrike" kern="0" cap="none" spc="0" normalizeH="0" baseline="0" noProof="0" dirty="0">
                    <a:ln>
                      <a:noFill/>
                    </a:ln>
                    <a:solidFill>
                      <a:srgbClr val="E6B600">
                        <a:lumMod val="60000"/>
                        <a:lumOff val="40000"/>
                      </a:srgbClr>
                    </a:solidFill>
                    <a:effectLst/>
                    <a:uLnTx/>
                    <a:uFillTx/>
                    <a:latin typeface="Biome" panose="020B0503030204020804" pitchFamily="34" charset="0"/>
                    <a:cs typeface="Biome" panose="020B0503030204020804" pitchFamily="34" charset="0"/>
                  </a:rPr>
                  <a:t>Data security &amp; Mitigate bias</a:t>
                </a:r>
                <a:endParaRPr kumimoji="0" lang="en-IN" sz="1200" b="0" i="0" u="none" strike="noStrike" kern="1200" cap="none" spc="0" normalizeH="0" baseline="0" noProof="0" dirty="0">
                  <a:ln>
                    <a:noFill/>
                  </a:ln>
                  <a:solidFill>
                    <a:srgbClr val="E6B600">
                      <a:lumMod val="60000"/>
                      <a:lumOff val="40000"/>
                    </a:srgbClr>
                  </a:solidFill>
                  <a:effectLst/>
                  <a:uLnTx/>
                  <a:uFillTx/>
                  <a:latin typeface="Biome" panose="020B0503030204020804" pitchFamily="34" charset="0"/>
                  <a:ea typeface="+mn-ea"/>
                  <a:cs typeface="Biome" panose="020B0503030204020804" pitchFamily="34" charset="0"/>
                </a:endParaRPr>
              </a:p>
            </p:txBody>
          </p:sp>
        </p:grpSp>
      </p:grpSp>
      <p:grpSp>
        <p:nvGrpSpPr>
          <p:cNvPr id="247" name="Group 246">
            <a:extLst>
              <a:ext uri="{FF2B5EF4-FFF2-40B4-BE49-F238E27FC236}">
                <a16:creationId xmlns:a16="http://schemas.microsoft.com/office/drawing/2014/main" id="{78CDD604-DD5C-79A1-6931-10E9CCEA3FC4}"/>
              </a:ext>
            </a:extLst>
          </p:cNvPr>
          <p:cNvGrpSpPr/>
          <p:nvPr/>
        </p:nvGrpSpPr>
        <p:grpSpPr>
          <a:xfrm>
            <a:off x="6363956" y="3652589"/>
            <a:ext cx="5642715" cy="2879845"/>
            <a:chOff x="6363956" y="3652589"/>
            <a:chExt cx="5642715" cy="2879845"/>
          </a:xfrm>
        </p:grpSpPr>
        <p:sp>
          <p:nvSpPr>
            <p:cNvPr id="233" name="Rectangle 232">
              <a:extLst>
                <a:ext uri="{FF2B5EF4-FFF2-40B4-BE49-F238E27FC236}">
                  <a16:creationId xmlns:a16="http://schemas.microsoft.com/office/drawing/2014/main" id="{B3FA9881-9176-1B0A-E514-B7F198032167}"/>
                </a:ext>
              </a:extLst>
            </p:cNvPr>
            <p:cNvSpPr/>
            <p:nvPr/>
          </p:nvSpPr>
          <p:spPr>
            <a:xfrm>
              <a:off x="6363956" y="4946959"/>
              <a:ext cx="5642715" cy="1585475"/>
            </a:xfrm>
            <a:prstGeom prst="rect">
              <a:avLst/>
            </a:prstGeom>
            <a:solidFill>
              <a:srgbClr val="00131A"/>
            </a:solidFill>
            <a:ln>
              <a:solidFill>
                <a:srgbClr val="00B050"/>
              </a:solidFill>
            </a:ln>
            <a:effectLst>
              <a:outerShdw blurRad="50800" dist="38100" dir="2700000" algn="tl" rotWithShape="0">
                <a:schemeClr val="tx1">
                  <a:lumMod val="20000"/>
                  <a:lumOff val="80000"/>
                  <a:alpha val="40000"/>
                </a:scheme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cs typeface="+mn-cs"/>
              </a:endParaRPr>
            </a:p>
          </p:txBody>
        </p:sp>
        <p:sp>
          <p:nvSpPr>
            <p:cNvPr id="212" name="Rectangle 211">
              <a:extLst>
                <a:ext uri="{FF2B5EF4-FFF2-40B4-BE49-F238E27FC236}">
                  <a16:creationId xmlns:a16="http://schemas.microsoft.com/office/drawing/2014/main" id="{5F98FC4A-DDBF-3E50-B92C-A1B89E9A7467}"/>
                </a:ext>
              </a:extLst>
            </p:cNvPr>
            <p:cNvSpPr/>
            <p:nvPr/>
          </p:nvSpPr>
          <p:spPr>
            <a:xfrm>
              <a:off x="6363956" y="3652589"/>
              <a:ext cx="5642715" cy="1192848"/>
            </a:xfrm>
            <a:prstGeom prst="rect">
              <a:avLst/>
            </a:prstGeom>
            <a:solidFill>
              <a:srgbClr val="00131A"/>
            </a:solidFill>
            <a:ln>
              <a:solidFill>
                <a:srgbClr val="6DC4E6"/>
              </a:solidFill>
            </a:ln>
            <a:effectLst>
              <a:outerShdw blurRad="50800" dist="38100" dir="2700000" algn="tl" rotWithShape="0">
                <a:schemeClr val="tx1">
                  <a:lumMod val="20000"/>
                  <a:lumOff val="80000"/>
                  <a:alpha val="40000"/>
                </a:scheme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cs typeface="+mn-cs"/>
              </a:endParaRPr>
            </a:p>
          </p:txBody>
        </p:sp>
        <p:sp>
          <p:nvSpPr>
            <p:cNvPr id="213" name="TextBox 212">
              <a:extLst>
                <a:ext uri="{FF2B5EF4-FFF2-40B4-BE49-F238E27FC236}">
                  <a16:creationId xmlns:a16="http://schemas.microsoft.com/office/drawing/2014/main" id="{3F9C5EE6-1AF7-F7CC-E580-78F865B2DC30}"/>
                </a:ext>
              </a:extLst>
            </p:cNvPr>
            <p:cNvSpPr txBox="1"/>
            <p:nvPr/>
          </p:nvSpPr>
          <p:spPr>
            <a:xfrm>
              <a:off x="6486868" y="5020606"/>
              <a:ext cx="532186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dirty="0">
                  <a:ln>
                    <a:noFill/>
                  </a:ln>
                  <a:solidFill>
                    <a:srgbClr val="92D050"/>
                  </a:solidFill>
                  <a:effectLst/>
                  <a:uLnTx/>
                  <a:uFillTx/>
                  <a:latin typeface="Biome" panose="020B0503030204020804" pitchFamily="34" charset="0"/>
                  <a:cs typeface="Biome" panose="020B0503030204020804" pitchFamily="34" charset="0"/>
                </a:rPr>
                <a:t>:: Key highlights and Benefits of “</a:t>
              </a:r>
              <a:r>
                <a:rPr kumimoji="1" lang="en-US" sz="1200" b="1" i="0" u="none" strike="noStrike" kern="1200" cap="none" spc="0" normalizeH="0" baseline="0" noProof="0" dirty="0">
                  <a:ln>
                    <a:noFill/>
                  </a:ln>
                  <a:solidFill>
                    <a:srgbClr val="92D050"/>
                  </a:solidFill>
                  <a:effectLst/>
                  <a:uLnTx/>
                  <a:uFillTx/>
                  <a:latin typeface="Biome" panose="020B0503030204020804" pitchFamily="34" charset="0"/>
                  <a:cs typeface="Biome" panose="020B0503030204020804" pitchFamily="34" charset="0"/>
                </a:rPr>
                <a:t>M E S H”</a:t>
              </a:r>
              <a:r>
                <a:rPr kumimoji="1" lang="en-US" sz="1200" b="0" i="0" u="none" strike="noStrike" kern="1200" cap="none" spc="0" normalizeH="0" baseline="0" noProof="0" dirty="0">
                  <a:ln>
                    <a:noFill/>
                  </a:ln>
                  <a:solidFill>
                    <a:srgbClr val="92D050"/>
                  </a:solidFill>
                  <a:effectLst/>
                  <a:uLnTx/>
                  <a:uFillTx/>
                  <a:latin typeface="Biome" panose="020B0503030204020804" pitchFamily="34" charset="0"/>
                  <a:cs typeface="Biome" panose="020B0503030204020804" pitchFamily="34" charset="0"/>
                </a:rPr>
                <a:t> ::</a:t>
              </a:r>
              <a:endParaRPr kumimoji="1" lang="en-IN" sz="1200" b="0" i="0" u="none" strike="noStrike" kern="1200" cap="none" spc="0" normalizeH="0" baseline="0" noProof="0" dirty="0">
                <a:ln>
                  <a:noFill/>
                </a:ln>
                <a:solidFill>
                  <a:srgbClr val="92D050"/>
                </a:solidFill>
                <a:effectLst/>
                <a:uLnTx/>
                <a:uFillTx/>
                <a:latin typeface="Arial"/>
                <a:cs typeface="+mn-cs"/>
              </a:endParaRPr>
            </a:p>
          </p:txBody>
        </p:sp>
        <p:sp>
          <p:nvSpPr>
            <p:cNvPr id="216" name="TextBox 215">
              <a:extLst>
                <a:ext uri="{FF2B5EF4-FFF2-40B4-BE49-F238E27FC236}">
                  <a16:creationId xmlns:a16="http://schemas.microsoft.com/office/drawing/2014/main" id="{B8AB483E-A233-4537-D606-4A7B1F2463E0}"/>
                </a:ext>
              </a:extLst>
            </p:cNvPr>
            <p:cNvSpPr txBox="1"/>
            <p:nvPr/>
          </p:nvSpPr>
          <p:spPr>
            <a:xfrm>
              <a:off x="6576312" y="5256412"/>
              <a:ext cx="5232418" cy="1232517"/>
            </a:xfrm>
            <a:prstGeom prst="rect">
              <a:avLst/>
            </a:prstGeom>
            <a:noFill/>
          </p:spPr>
          <p:txBody>
            <a:bodyPr wrap="square">
              <a:spAutoFit/>
            </a:bodyPr>
            <a:lstStyle/>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1" lang="en-US" sz="1000" b="0" i="0" u="none" strike="noStrike" kern="0" cap="none" spc="0" normalizeH="0" baseline="0" noProof="0" dirty="0">
                  <a:ln>
                    <a:noFill/>
                  </a:ln>
                  <a:solidFill>
                    <a:srgbClr val="92D050"/>
                  </a:solidFill>
                  <a:effectLst/>
                  <a:uLnTx/>
                  <a:uFillTx/>
                  <a:latin typeface="Biome" panose="020B0503030204020804" pitchFamily="34" charset="0"/>
                  <a:cs typeface="Biome" panose="020B0503030204020804" pitchFamily="34" charset="0"/>
                </a:rPr>
                <a:t>Freedom to connect any Public Generative AI with secure data transmission</a:t>
              </a: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000" b="0" i="0" u="none" strike="noStrike" kern="0" cap="none" spc="0" normalizeH="0" baseline="0" noProof="0" dirty="0">
                  <a:ln>
                    <a:noFill/>
                  </a:ln>
                  <a:solidFill>
                    <a:srgbClr val="92D050"/>
                  </a:solidFill>
                  <a:effectLst/>
                  <a:uLnTx/>
                  <a:uFillTx/>
                  <a:latin typeface="Biome" panose="020B0503030204020804" pitchFamily="34" charset="0"/>
                  <a:cs typeface="Biome" panose="020B0503030204020804" pitchFamily="34" charset="0"/>
                </a:rPr>
                <a:t>No need of having costlier infra for Local Gen AI deployment</a:t>
              </a: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000" b="0" i="0" u="none" strike="noStrike" kern="0" cap="none" spc="0" normalizeH="0" baseline="0" noProof="0" dirty="0">
                  <a:ln>
                    <a:noFill/>
                  </a:ln>
                  <a:solidFill>
                    <a:srgbClr val="92D050"/>
                  </a:solidFill>
                  <a:effectLst/>
                  <a:uLnTx/>
                  <a:uFillTx/>
                  <a:latin typeface="Biome" panose="020B0503030204020804" pitchFamily="34" charset="0"/>
                  <a:ea typeface="+mn-ea"/>
                  <a:cs typeface="Biome" panose="020B0503030204020804" pitchFamily="34" charset="0"/>
                </a:rPr>
                <a:t>Easily pluggable for existing solutions </a:t>
              </a: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000" b="0" i="0" u="none" strike="noStrike" kern="0" cap="none" spc="0" normalizeH="0" baseline="0" noProof="0" dirty="0">
                  <a:ln>
                    <a:noFill/>
                  </a:ln>
                  <a:solidFill>
                    <a:srgbClr val="92D050"/>
                  </a:solidFill>
                  <a:effectLst/>
                  <a:uLnTx/>
                  <a:uFillTx/>
                  <a:latin typeface="Biome" panose="020B0503030204020804" pitchFamily="34" charset="0"/>
                  <a:ea typeface="+mn-ea"/>
                  <a:cs typeface="Biome" panose="020B0503030204020804" pitchFamily="34" charset="0"/>
                </a:rPr>
                <a:t>No implementation challenges</a:t>
              </a: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000" b="0" i="0" u="none" strike="noStrike" kern="0" cap="none" spc="0" normalizeH="0" baseline="0" noProof="0" dirty="0">
                  <a:ln>
                    <a:noFill/>
                  </a:ln>
                  <a:solidFill>
                    <a:srgbClr val="92D050"/>
                  </a:solidFill>
                  <a:effectLst/>
                  <a:uLnTx/>
                  <a:uFillTx/>
                  <a:latin typeface="Biome" panose="020B0503030204020804" pitchFamily="34" charset="0"/>
                  <a:cs typeface="Biome" panose="020B0503030204020804" pitchFamily="34" charset="0"/>
                </a:rPr>
                <a:t>Configurable Policy measures and regulations</a:t>
              </a:r>
              <a:endParaRPr kumimoji="0" lang="en-IN" sz="1050" b="0" i="0" u="none" strike="noStrike" kern="1200" cap="none" spc="0" normalizeH="0" baseline="0" noProof="0" dirty="0">
                <a:ln>
                  <a:noFill/>
                </a:ln>
                <a:solidFill>
                  <a:srgbClr val="92D050"/>
                </a:solidFill>
                <a:effectLst/>
                <a:uLnTx/>
                <a:uFillTx/>
                <a:latin typeface="Biome" panose="020B0503030204020804" pitchFamily="34" charset="0"/>
                <a:ea typeface="+mn-ea"/>
                <a:cs typeface="Biome" panose="020B0503030204020804" pitchFamily="34" charset="0"/>
              </a:endParaRPr>
            </a:p>
          </p:txBody>
        </p:sp>
        <p:sp>
          <p:nvSpPr>
            <p:cNvPr id="217" name="TextBox 216">
              <a:extLst>
                <a:ext uri="{FF2B5EF4-FFF2-40B4-BE49-F238E27FC236}">
                  <a16:creationId xmlns:a16="http://schemas.microsoft.com/office/drawing/2014/main" id="{D85D205A-C3B3-A69D-C364-7C23723900FD}"/>
                </a:ext>
              </a:extLst>
            </p:cNvPr>
            <p:cNvSpPr txBox="1"/>
            <p:nvPr/>
          </p:nvSpPr>
          <p:spPr>
            <a:xfrm>
              <a:off x="6494993" y="3666425"/>
              <a:ext cx="150600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200" b="1" i="0" u="none" strike="noStrike" kern="1200" cap="none" spc="0" normalizeH="0" baseline="0" noProof="0" dirty="0">
                  <a:ln>
                    <a:noFill/>
                  </a:ln>
                  <a:solidFill>
                    <a:srgbClr val="0080B1">
                      <a:lumMod val="40000"/>
                      <a:lumOff val="60000"/>
                    </a:srgbClr>
                  </a:solidFill>
                  <a:effectLst/>
                  <a:uLnTx/>
                  <a:uFillTx/>
                  <a:latin typeface="Biome" panose="020B0503030204020804" pitchFamily="34" charset="0"/>
                  <a:cs typeface="Biome" panose="020B0503030204020804" pitchFamily="34" charset="0"/>
                </a:rPr>
                <a:t>Fact Sheet  !!</a:t>
              </a:r>
              <a:endParaRPr kumimoji="1" lang="en-IN" sz="1200" b="1" i="0" u="none" strike="noStrike" kern="1200" cap="none" spc="0" normalizeH="0" baseline="0" noProof="0" dirty="0">
                <a:ln>
                  <a:noFill/>
                </a:ln>
                <a:solidFill>
                  <a:srgbClr val="0080B1">
                    <a:lumMod val="40000"/>
                    <a:lumOff val="60000"/>
                  </a:srgbClr>
                </a:solidFill>
                <a:effectLst/>
                <a:uLnTx/>
                <a:uFillTx/>
                <a:latin typeface="Arial"/>
                <a:cs typeface="+mn-cs"/>
              </a:endParaRPr>
            </a:p>
          </p:txBody>
        </p:sp>
        <p:sp>
          <p:nvSpPr>
            <p:cNvPr id="219" name="TextBox 218">
              <a:extLst>
                <a:ext uri="{FF2B5EF4-FFF2-40B4-BE49-F238E27FC236}">
                  <a16:creationId xmlns:a16="http://schemas.microsoft.com/office/drawing/2014/main" id="{2C1242AD-0D65-73FE-D09D-248DEEA36635}"/>
                </a:ext>
              </a:extLst>
            </p:cNvPr>
            <p:cNvSpPr txBox="1"/>
            <p:nvPr/>
          </p:nvSpPr>
          <p:spPr>
            <a:xfrm>
              <a:off x="6580535" y="3866937"/>
              <a:ext cx="5134527" cy="931769"/>
            </a:xfrm>
            <a:prstGeom prst="rect">
              <a:avLst/>
            </a:prstGeom>
            <a:noFill/>
          </p:spPr>
          <p:txBody>
            <a:bodyPr wrap="square">
              <a:noAutofit/>
            </a:bodyPr>
            <a:lstStyle/>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000" b="0" i="0" u="none" strike="noStrike" kern="0" cap="none" spc="0" normalizeH="0" baseline="0" noProof="0" dirty="0">
                  <a:ln>
                    <a:noFill/>
                  </a:ln>
                  <a:solidFill>
                    <a:srgbClr val="0080B1">
                      <a:lumMod val="40000"/>
                      <a:lumOff val="60000"/>
                    </a:srgbClr>
                  </a:solidFill>
                  <a:effectLst/>
                  <a:uLnTx/>
                  <a:uFillTx/>
                  <a:latin typeface="Biome" panose="020B0503030204020804" pitchFamily="34" charset="0"/>
                  <a:ea typeface="+mn-ea"/>
                  <a:cs typeface="Biome" panose="020B0503030204020804" pitchFamily="34" charset="0"/>
                </a:rPr>
                <a:t>In the </a:t>
              </a:r>
              <a:r>
                <a:rPr kumimoji="0" lang="en-US" sz="1000" b="0" i="0" u="none" strike="noStrike" kern="0" cap="none" spc="0" normalizeH="0" baseline="0" noProof="0" dirty="0">
                  <a:ln>
                    <a:noFill/>
                  </a:ln>
                  <a:solidFill>
                    <a:srgbClr val="0080B1">
                      <a:lumMod val="40000"/>
                      <a:lumOff val="60000"/>
                    </a:srgbClr>
                  </a:solidFill>
                  <a:effectLst/>
                  <a:uLnTx/>
                  <a:uFillTx/>
                  <a:latin typeface="Biome" panose="020B0503030204020804" pitchFamily="34" charset="0"/>
                  <a:cs typeface="Biome" panose="020B0503030204020804" pitchFamily="34" charset="0"/>
                </a:rPr>
                <a:t>recent past </a:t>
              </a:r>
              <a:r>
                <a:rPr kumimoji="0" lang="en-US" sz="1000" b="0" i="0" u="none" strike="noStrike" kern="0" cap="none" spc="0" normalizeH="0" baseline="0" noProof="0" dirty="0">
                  <a:ln>
                    <a:noFill/>
                  </a:ln>
                  <a:solidFill>
                    <a:srgbClr val="0080B1">
                      <a:lumMod val="40000"/>
                      <a:lumOff val="60000"/>
                    </a:srgbClr>
                  </a:solidFill>
                  <a:effectLst/>
                  <a:uLnTx/>
                  <a:uFillTx/>
                  <a:latin typeface="Biome" panose="020B0503030204020804" pitchFamily="34" charset="0"/>
                  <a:ea typeface="+mn-ea"/>
                  <a:cs typeface="Biome" panose="020B0503030204020804" pitchFamily="34" charset="0"/>
                </a:rPr>
                <a:t>several powerful GenAI models were released.</a:t>
              </a: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000" b="0" i="0" u="none" strike="noStrike" kern="0" cap="none" spc="0" normalizeH="0" baseline="0" noProof="0" dirty="0">
                  <a:ln>
                    <a:noFill/>
                  </a:ln>
                  <a:solidFill>
                    <a:srgbClr val="0080B1">
                      <a:lumMod val="40000"/>
                      <a:lumOff val="60000"/>
                    </a:srgbClr>
                  </a:solidFill>
                  <a:effectLst/>
                  <a:uLnTx/>
                  <a:uFillTx/>
                  <a:latin typeface="Biome" panose="020B0503030204020804" pitchFamily="34" charset="0"/>
                  <a:ea typeface="+mn-ea"/>
                  <a:cs typeface="Biome" panose="020B0503030204020804" pitchFamily="34" charset="0"/>
                </a:rPr>
                <a:t>Multiple GenAI models are available for various domains / specializations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80B1">
                      <a:lumMod val="40000"/>
                      <a:lumOff val="60000"/>
                    </a:srgbClr>
                  </a:solidFill>
                  <a:effectLst/>
                  <a:uLnTx/>
                  <a:uFillTx/>
                  <a:latin typeface="Biome" panose="020B0503030204020804" pitchFamily="34" charset="0"/>
                  <a:cs typeface="Biome" panose="020B0503030204020804" pitchFamily="34" charset="0"/>
                </a:rPr>
                <a:t>        (</a:t>
              </a:r>
              <a:r>
                <a:rPr kumimoji="0" lang="en-US" sz="800" b="0" i="0" u="sng" strike="noStrike" kern="0" cap="none" spc="0" normalizeH="0" baseline="0" noProof="0" dirty="0">
                  <a:ln>
                    <a:noFill/>
                  </a:ln>
                  <a:solidFill>
                    <a:srgbClr val="0080B1">
                      <a:lumMod val="40000"/>
                      <a:lumOff val="60000"/>
                    </a:srgbClr>
                  </a:solidFill>
                  <a:effectLst/>
                  <a:uLnTx/>
                  <a:uFillTx/>
                  <a:latin typeface="Biome" panose="020B0503030204020804" pitchFamily="34" charset="0"/>
                  <a:cs typeface="Biome" panose="020B0503030204020804" pitchFamily="34" charset="0"/>
                </a:rPr>
                <a:t>Medical</a:t>
              </a:r>
              <a:r>
                <a:rPr kumimoji="0" lang="en-US" sz="800" b="0" i="0" u="none" strike="noStrike" kern="0" cap="none" spc="0" normalizeH="0" baseline="0" noProof="0" dirty="0">
                  <a:ln>
                    <a:noFill/>
                  </a:ln>
                  <a:solidFill>
                    <a:srgbClr val="0080B1">
                      <a:lumMod val="40000"/>
                      <a:lumOff val="60000"/>
                    </a:srgbClr>
                  </a:solidFill>
                  <a:effectLst/>
                  <a:uLnTx/>
                  <a:uFillTx/>
                  <a:latin typeface="Biome" panose="020B0503030204020804" pitchFamily="34" charset="0"/>
                  <a:cs typeface="Biome" panose="020B0503030204020804" pitchFamily="34" charset="0"/>
                </a:rPr>
                <a:t>: Med-</a:t>
              </a:r>
              <a:r>
                <a:rPr kumimoji="0" lang="en-US" sz="800" b="0" i="0" u="none" strike="noStrike" kern="0" cap="none" spc="0" normalizeH="0" baseline="0" noProof="0" dirty="0" err="1">
                  <a:ln>
                    <a:noFill/>
                  </a:ln>
                  <a:solidFill>
                    <a:srgbClr val="0080B1">
                      <a:lumMod val="40000"/>
                      <a:lumOff val="60000"/>
                    </a:srgbClr>
                  </a:solidFill>
                  <a:effectLst/>
                  <a:uLnTx/>
                  <a:uFillTx/>
                  <a:latin typeface="Biome" panose="020B0503030204020804" pitchFamily="34" charset="0"/>
                  <a:cs typeface="Biome" panose="020B0503030204020804" pitchFamily="34" charset="0"/>
                </a:rPr>
                <a:t>PaLM</a:t>
              </a:r>
              <a:r>
                <a:rPr kumimoji="0" lang="en-US" sz="800" b="0" i="0" u="none" strike="noStrike" kern="0" cap="none" spc="0" normalizeH="0" baseline="0" noProof="0" dirty="0">
                  <a:ln>
                    <a:noFill/>
                  </a:ln>
                  <a:solidFill>
                    <a:srgbClr val="0080B1">
                      <a:lumMod val="40000"/>
                      <a:lumOff val="60000"/>
                    </a:srgbClr>
                  </a:solidFill>
                  <a:effectLst/>
                  <a:uLnTx/>
                  <a:uFillTx/>
                  <a:latin typeface="Biome" panose="020B0503030204020804" pitchFamily="34" charset="0"/>
                  <a:cs typeface="Biome" panose="020B0503030204020804" pitchFamily="34" charset="0"/>
                </a:rPr>
                <a:t>,    </a:t>
              </a:r>
              <a:r>
                <a:rPr kumimoji="0" lang="en-US" sz="800" b="0" i="0" u="sng" strike="noStrike" kern="0" cap="none" spc="0" normalizeH="0" baseline="0" noProof="0" dirty="0">
                  <a:ln>
                    <a:noFill/>
                  </a:ln>
                  <a:solidFill>
                    <a:srgbClr val="0080B1">
                      <a:lumMod val="40000"/>
                      <a:lumOff val="60000"/>
                    </a:srgbClr>
                  </a:solidFill>
                  <a:effectLst/>
                  <a:uLnTx/>
                  <a:uFillTx/>
                  <a:latin typeface="Biome" panose="020B0503030204020804" pitchFamily="34" charset="0"/>
                  <a:cs typeface="Biome" panose="020B0503030204020804" pitchFamily="34" charset="0"/>
                </a:rPr>
                <a:t>Finance</a:t>
              </a:r>
              <a:r>
                <a:rPr kumimoji="0" lang="en-US" sz="800" b="0" i="0" u="none" strike="noStrike" kern="0" cap="none" spc="0" normalizeH="0" baseline="0" noProof="0" dirty="0">
                  <a:ln>
                    <a:noFill/>
                  </a:ln>
                  <a:solidFill>
                    <a:srgbClr val="0080B1">
                      <a:lumMod val="40000"/>
                      <a:lumOff val="60000"/>
                    </a:srgbClr>
                  </a:solidFill>
                  <a:effectLst/>
                  <a:uLnTx/>
                  <a:uFillTx/>
                  <a:latin typeface="Biome" panose="020B0503030204020804" pitchFamily="34" charset="0"/>
                  <a:cs typeface="Biome" panose="020B0503030204020804" pitchFamily="34" charset="0"/>
                </a:rPr>
                <a:t>: </a:t>
              </a:r>
              <a:r>
                <a:rPr kumimoji="0" lang="en-IN" sz="800" b="0" i="0" u="none" strike="noStrike" kern="0" cap="none" spc="0" normalizeH="0" baseline="0" noProof="0" dirty="0">
                  <a:ln>
                    <a:noFill/>
                  </a:ln>
                  <a:solidFill>
                    <a:srgbClr val="0080B1">
                      <a:lumMod val="40000"/>
                      <a:lumOff val="60000"/>
                    </a:srgbClr>
                  </a:solidFill>
                  <a:effectLst/>
                  <a:uLnTx/>
                  <a:uFillTx/>
                  <a:latin typeface="Biome" panose="020B0503030204020804" pitchFamily="34" charset="0"/>
                  <a:cs typeface="Biome" panose="020B0503030204020804" pitchFamily="34" charset="0"/>
                </a:rPr>
                <a:t>Bloomberg GPT,    </a:t>
              </a:r>
              <a:r>
                <a:rPr kumimoji="0" lang="en-IN" sz="800" b="0" i="0" u="sng" strike="noStrike" kern="0" cap="none" spc="0" normalizeH="0" baseline="0" noProof="0" dirty="0">
                  <a:ln>
                    <a:noFill/>
                  </a:ln>
                  <a:solidFill>
                    <a:srgbClr val="0080B1">
                      <a:lumMod val="40000"/>
                      <a:lumOff val="60000"/>
                    </a:srgbClr>
                  </a:solidFill>
                  <a:effectLst/>
                  <a:uLnTx/>
                  <a:uFillTx/>
                  <a:latin typeface="Biome" panose="020B0503030204020804" pitchFamily="34" charset="0"/>
                  <a:cs typeface="Biome" panose="020B0503030204020804" pitchFamily="34" charset="0"/>
                </a:rPr>
                <a:t>Legal</a:t>
              </a:r>
              <a:r>
                <a:rPr kumimoji="0" lang="en-IN" sz="800" b="0" i="0" u="none" strike="noStrike" kern="0" cap="none" spc="0" normalizeH="0" baseline="0" noProof="0" dirty="0">
                  <a:ln>
                    <a:noFill/>
                  </a:ln>
                  <a:solidFill>
                    <a:srgbClr val="0080B1">
                      <a:lumMod val="40000"/>
                      <a:lumOff val="60000"/>
                    </a:srgbClr>
                  </a:solidFill>
                  <a:effectLst/>
                  <a:uLnTx/>
                  <a:uFillTx/>
                  <a:latin typeface="Biome" panose="020B0503030204020804" pitchFamily="34" charset="0"/>
                  <a:cs typeface="Biome" panose="020B0503030204020804" pitchFamily="34" charset="0"/>
                </a:rPr>
                <a:t>: Claude)</a:t>
              </a:r>
              <a:endParaRPr kumimoji="0" lang="en-US" sz="800" b="0" i="0" u="none" strike="noStrike" kern="0" cap="none" spc="0" normalizeH="0" baseline="0" noProof="0" dirty="0">
                <a:ln>
                  <a:noFill/>
                </a:ln>
                <a:solidFill>
                  <a:srgbClr val="0080B1">
                    <a:lumMod val="40000"/>
                    <a:lumOff val="60000"/>
                  </a:srgbClr>
                </a:solidFill>
                <a:effectLst/>
                <a:uLnTx/>
                <a:uFillTx/>
                <a:latin typeface="Biome" panose="020B0503030204020804" pitchFamily="34" charset="0"/>
                <a:cs typeface="Biome" panose="020B0503030204020804" pitchFamily="34" charset="0"/>
              </a:endParaRP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000" b="0" i="0" u="none" strike="noStrike" kern="0" cap="none" spc="0" normalizeH="0" baseline="0" noProof="0" dirty="0">
                  <a:ln>
                    <a:noFill/>
                  </a:ln>
                  <a:solidFill>
                    <a:srgbClr val="0080B1">
                      <a:lumMod val="40000"/>
                      <a:lumOff val="60000"/>
                    </a:srgbClr>
                  </a:solidFill>
                  <a:effectLst/>
                  <a:uLnTx/>
                  <a:uFillTx/>
                  <a:latin typeface="Biome" panose="020B0503030204020804" pitchFamily="34" charset="0"/>
                  <a:cs typeface="Biome" panose="020B0503030204020804" pitchFamily="34" charset="0"/>
                </a:rPr>
                <a:t>Need safe and secure mechanism to use the power of Gen AI models</a:t>
              </a:r>
              <a:endParaRPr kumimoji="0" lang="en-IN" sz="1050" b="0" i="0" u="none" strike="noStrike" kern="1200" cap="none" spc="0" normalizeH="0" baseline="0" noProof="0" dirty="0">
                <a:ln>
                  <a:noFill/>
                </a:ln>
                <a:solidFill>
                  <a:srgbClr val="0080B1">
                    <a:lumMod val="40000"/>
                    <a:lumOff val="60000"/>
                  </a:srgbClr>
                </a:solidFill>
                <a:effectLst/>
                <a:uLnTx/>
                <a:uFillTx/>
                <a:latin typeface="Biome" panose="020B0503030204020804" pitchFamily="34" charset="0"/>
                <a:ea typeface="+mn-ea"/>
                <a:cs typeface="Biome" panose="020B0503030204020804" pitchFamily="34" charset="0"/>
              </a:endParaRPr>
            </a:p>
          </p:txBody>
        </p:sp>
      </p:grpSp>
      <p:grpSp>
        <p:nvGrpSpPr>
          <p:cNvPr id="1088" name="Group 1087">
            <a:extLst>
              <a:ext uri="{FF2B5EF4-FFF2-40B4-BE49-F238E27FC236}">
                <a16:creationId xmlns:a16="http://schemas.microsoft.com/office/drawing/2014/main" id="{DAA6D11C-2B9F-07DB-DFEB-7FE5A0F32A14}"/>
              </a:ext>
            </a:extLst>
          </p:cNvPr>
          <p:cNvGrpSpPr/>
          <p:nvPr/>
        </p:nvGrpSpPr>
        <p:grpSpPr>
          <a:xfrm>
            <a:off x="300885" y="3646781"/>
            <a:ext cx="5642715" cy="2879847"/>
            <a:chOff x="300885" y="3646781"/>
            <a:chExt cx="5642715" cy="2879847"/>
          </a:xfrm>
        </p:grpSpPr>
        <p:sp>
          <p:nvSpPr>
            <p:cNvPr id="211" name="Rectangle 210">
              <a:extLst>
                <a:ext uri="{FF2B5EF4-FFF2-40B4-BE49-F238E27FC236}">
                  <a16:creationId xmlns:a16="http://schemas.microsoft.com/office/drawing/2014/main" id="{8719CE19-D48C-A253-7141-FE5052DB9E53}"/>
                </a:ext>
              </a:extLst>
            </p:cNvPr>
            <p:cNvSpPr/>
            <p:nvPr/>
          </p:nvSpPr>
          <p:spPr>
            <a:xfrm>
              <a:off x="300885" y="3646781"/>
              <a:ext cx="5642715" cy="2879847"/>
            </a:xfrm>
            <a:prstGeom prst="rect">
              <a:avLst/>
            </a:prstGeom>
            <a:solidFill>
              <a:srgbClr val="00131A"/>
            </a:solidFill>
            <a:ln>
              <a:solidFill>
                <a:srgbClr val="00B050"/>
              </a:solidFill>
            </a:ln>
            <a:effectLst>
              <a:glow>
                <a:schemeClr val="tx1"/>
              </a:glow>
              <a:outerShdw blurRad="50800" dist="38100" dir="2700000" algn="tl" rotWithShape="0">
                <a:schemeClr val="tx1">
                  <a:lumMod val="20000"/>
                  <a:lumOff val="80000"/>
                  <a:alpha val="40000"/>
                </a:scheme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cs typeface="+mn-cs"/>
              </a:endParaRPr>
            </a:p>
          </p:txBody>
        </p:sp>
        <p:sp>
          <p:nvSpPr>
            <p:cNvPr id="135" name="Rectangle 134">
              <a:extLst>
                <a:ext uri="{FF2B5EF4-FFF2-40B4-BE49-F238E27FC236}">
                  <a16:creationId xmlns:a16="http://schemas.microsoft.com/office/drawing/2014/main" id="{E64E5FB7-691A-E186-7C7E-0A91808672C8}"/>
                </a:ext>
              </a:extLst>
            </p:cNvPr>
            <p:cNvSpPr/>
            <p:nvPr/>
          </p:nvSpPr>
          <p:spPr>
            <a:xfrm>
              <a:off x="668345" y="4309259"/>
              <a:ext cx="1148807" cy="1753889"/>
            </a:xfrm>
            <a:prstGeom prst="rect">
              <a:avLst/>
            </a:prstGeom>
            <a:solidFill>
              <a:schemeClr val="bg2">
                <a:lumMod val="25000"/>
              </a:schemeClr>
            </a:solidFill>
            <a:ln w="63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TextBox 133">
              <a:extLst>
                <a:ext uri="{FF2B5EF4-FFF2-40B4-BE49-F238E27FC236}">
                  <a16:creationId xmlns:a16="http://schemas.microsoft.com/office/drawing/2014/main" id="{08039B81-F7E8-2ECA-8418-BC08D56BDA1C}"/>
                </a:ext>
              </a:extLst>
            </p:cNvPr>
            <p:cNvSpPr txBox="1"/>
            <p:nvPr/>
          </p:nvSpPr>
          <p:spPr>
            <a:xfrm>
              <a:off x="393138" y="3727146"/>
              <a:ext cx="532186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dirty="0">
                  <a:ln>
                    <a:noFill/>
                  </a:ln>
                  <a:solidFill>
                    <a:srgbClr val="83B254">
                      <a:lumMod val="40000"/>
                      <a:lumOff val="60000"/>
                    </a:srgbClr>
                  </a:solidFill>
                  <a:effectLst/>
                  <a:uLnTx/>
                  <a:uFillTx/>
                  <a:latin typeface="Biome" panose="020B0503030204020804" pitchFamily="34" charset="0"/>
                  <a:cs typeface="Biome" panose="020B0503030204020804" pitchFamily="34" charset="0"/>
                </a:rPr>
                <a:t>:: Secure transmission with </a:t>
              </a:r>
              <a:r>
                <a:rPr kumimoji="1" lang="en-US" sz="1200" b="1" i="0" u="none" strike="noStrike" kern="1200" cap="none" spc="0" normalizeH="0" baseline="0" noProof="0" dirty="0">
                  <a:ln>
                    <a:noFill/>
                  </a:ln>
                  <a:solidFill>
                    <a:srgbClr val="83B254">
                      <a:lumMod val="40000"/>
                      <a:lumOff val="60000"/>
                    </a:srgbClr>
                  </a:solidFill>
                  <a:effectLst/>
                  <a:uLnTx/>
                  <a:uFillTx/>
                  <a:latin typeface="Biome" panose="020B0503030204020804" pitchFamily="34" charset="0"/>
                  <a:cs typeface="Biome" panose="020B0503030204020804" pitchFamily="34" charset="0"/>
                </a:rPr>
                <a:t>M E S H </a:t>
              </a:r>
              <a:r>
                <a:rPr kumimoji="1" lang="en-US" sz="900" b="0" i="0" u="none" strike="noStrike" kern="1200" cap="none" spc="0" normalizeH="0" baseline="0" noProof="0" dirty="0">
                  <a:ln>
                    <a:noFill/>
                  </a:ln>
                  <a:solidFill>
                    <a:srgbClr val="83B254">
                      <a:lumMod val="40000"/>
                      <a:lumOff val="60000"/>
                    </a:srgbClr>
                  </a:solidFill>
                  <a:effectLst/>
                  <a:uLnTx/>
                  <a:uFillTx/>
                  <a:latin typeface="Biome" panose="020B0503030204020804" pitchFamily="34" charset="0"/>
                  <a:cs typeface="Biome" panose="020B0503030204020804" pitchFamily="34" charset="0"/>
                </a:rPr>
                <a:t>(</a:t>
              </a:r>
              <a:r>
                <a:rPr kumimoji="1" lang="en-IN" sz="900" b="1" i="0" u="none" strike="noStrike" kern="1200" cap="none" spc="0" normalizeH="0" baseline="0" noProof="0" dirty="0">
                  <a:ln>
                    <a:noFill/>
                  </a:ln>
                  <a:solidFill>
                    <a:srgbClr val="83B254">
                      <a:lumMod val="40000"/>
                      <a:lumOff val="60000"/>
                    </a:srgbClr>
                  </a:solidFill>
                  <a:effectLst/>
                  <a:uLnTx/>
                  <a:uFillTx/>
                  <a:latin typeface="Biome" panose="020B0503030204020804" pitchFamily="34" charset="0"/>
                  <a:cs typeface="Biome" panose="020B0503030204020804" pitchFamily="34" charset="0"/>
                </a:rPr>
                <a:t>M</a:t>
              </a:r>
              <a:r>
                <a:rPr kumimoji="1" lang="en-IN" sz="900" b="0" i="0" u="none" strike="noStrike" kern="1200" cap="none" spc="0" normalizeH="0" baseline="0" noProof="0" dirty="0">
                  <a:ln>
                    <a:noFill/>
                  </a:ln>
                  <a:solidFill>
                    <a:srgbClr val="83B254">
                      <a:lumMod val="40000"/>
                      <a:lumOff val="60000"/>
                    </a:srgbClr>
                  </a:solidFill>
                  <a:effectLst/>
                  <a:uLnTx/>
                  <a:uFillTx/>
                  <a:latin typeface="Biome" panose="020B0503030204020804" pitchFamily="34" charset="0"/>
                  <a:cs typeface="Biome" panose="020B0503030204020804" pitchFamily="34" charset="0"/>
                </a:rPr>
                <a:t>ulti-model </a:t>
              </a:r>
              <a:r>
                <a:rPr kumimoji="1" lang="en-IN" sz="900" b="1" i="0" u="none" strike="noStrike" kern="1200" cap="none" spc="0" normalizeH="0" baseline="0" noProof="0" dirty="0">
                  <a:ln>
                    <a:noFill/>
                  </a:ln>
                  <a:solidFill>
                    <a:srgbClr val="83B254">
                      <a:lumMod val="40000"/>
                      <a:lumOff val="60000"/>
                    </a:srgbClr>
                  </a:solidFill>
                  <a:effectLst/>
                  <a:uLnTx/>
                  <a:uFillTx/>
                  <a:latin typeface="Biome" panose="020B0503030204020804" pitchFamily="34" charset="0"/>
                  <a:cs typeface="Biome" panose="020B0503030204020804" pitchFamily="34" charset="0"/>
                </a:rPr>
                <a:t>E</a:t>
              </a:r>
              <a:r>
                <a:rPr kumimoji="1" lang="en-IN" sz="900" b="0" i="0" u="none" strike="noStrike" kern="1200" cap="none" spc="0" normalizeH="0" baseline="0" noProof="0" dirty="0">
                  <a:ln>
                    <a:noFill/>
                  </a:ln>
                  <a:solidFill>
                    <a:srgbClr val="83B254">
                      <a:lumMod val="40000"/>
                      <a:lumOff val="60000"/>
                    </a:srgbClr>
                  </a:solidFill>
                  <a:effectLst/>
                  <a:uLnTx/>
                  <a:uFillTx/>
                  <a:latin typeface="Biome" panose="020B0503030204020804" pitchFamily="34" charset="0"/>
                  <a:cs typeface="Biome" panose="020B0503030204020804" pitchFamily="34" charset="0"/>
                </a:rPr>
                <a:t>xo </a:t>
              </a:r>
              <a:r>
                <a:rPr kumimoji="1" lang="en-IN" sz="900" b="1" i="0" u="none" strike="noStrike" kern="1200" cap="none" spc="0" normalizeH="0" baseline="0" noProof="0" dirty="0">
                  <a:ln>
                    <a:noFill/>
                  </a:ln>
                  <a:solidFill>
                    <a:srgbClr val="83B254">
                      <a:lumMod val="40000"/>
                      <a:lumOff val="60000"/>
                    </a:srgbClr>
                  </a:solidFill>
                  <a:effectLst/>
                  <a:uLnTx/>
                  <a:uFillTx/>
                  <a:latin typeface="Biome" panose="020B0503030204020804" pitchFamily="34" charset="0"/>
                  <a:cs typeface="Biome" panose="020B0503030204020804" pitchFamily="34" charset="0"/>
                </a:rPr>
                <a:t>SH</a:t>
              </a:r>
              <a:r>
                <a:rPr kumimoji="1" lang="en-IN" sz="900" b="0" i="0" u="none" strike="noStrike" kern="1200" cap="none" spc="0" normalizeH="0" baseline="0" noProof="0" dirty="0">
                  <a:ln>
                    <a:noFill/>
                  </a:ln>
                  <a:solidFill>
                    <a:srgbClr val="83B254">
                      <a:lumMod val="40000"/>
                      <a:lumOff val="60000"/>
                    </a:srgbClr>
                  </a:solidFill>
                  <a:effectLst/>
                  <a:uLnTx/>
                  <a:uFillTx/>
                  <a:latin typeface="Biome" panose="020B0503030204020804" pitchFamily="34" charset="0"/>
                  <a:cs typeface="Biome" panose="020B0503030204020804" pitchFamily="34" charset="0"/>
                </a:rPr>
                <a:t>ield</a:t>
              </a:r>
              <a:r>
                <a:rPr kumimoji="1" lang="en-US" sz="900" b="0" i="0" u="none" strike="noStrike" kern="1200" cap="none" spc="0" normalizeH="0" baseline="0" noProof="0" dirty="0">
                  <a:ln>
                    <a:noFill/>
                  </a:ln>
                  <a:solidFill>
                    <a:srgbClr val="83B254">
                      <a:lumMod val="40000"/>
                      <a:lumOff val="60000"/>
                    </a:srgbClr>
                  </a:solidFill>
                  <a:effectLst/>
                  <a:uLnTx/>
                  <a:uFillTx/>
                  <a:latin typeface="Biome" panose="020B0503030204020804" pitchFamily="34" charset="0"/>
                  <a:cs typeface="Biome" panose="020B0503030204020804" pitchFamily="34" charset="0"/>
                </a:rPr>
                <a:t>)  </a:t>
              </a:r>
              <a:r>
                <a:rPr kumimoji="1" lang="en-US" sz="1200" b="0" i="0" u="none" strike="noStrike" kern="1200" cap="none" spc="0" normalizeH="0" baseline="0" noProof="0" dirty="0">
                  <a:ln>
                    <a:noFill/>
                  </a:ln>
                  <a:solidFill>
                    <a:srgbClr val="83B254">
                      <a:lumMod val="40000"/>
                      <a:lumOff val="60000"/>
                    </a:srgbClr>
                  </a:solidFill>
                  <a:effectLst/>
                  <a:uLnTx/>
                  <a:uFillTx/>
                  <a:latin typeface="Biome" panose="020B0503030204020804" pitchFamily="34" charset="0"/>
                  <a:cs typeface="Biome" panose="020B0503030204020804" pitchFamily="34" charset="0"/>
                </a:rPr>
                <a:t>::</a:t>
              </a:r>
              <a:endParaRPr kumimoji="1" lang="en-IN" sz="1200" b="0" i="0" u="none" strike="noStrike" kern="1200" cap="none" spc="0" normalizeH="0" baseline="0" noProof="0" dirty="0">
                <a:ln>
                  <a:noFill/>
                </a:ln>
                <a:solidFill>
                  <a:srgbClr val="83B254">
                    <a:lumMod val="40000"/>
                    <a:lumOff val="60000"/>
                  </a:srgbClr>
                </a:solidFill>
                <a:effectLst/>
                <a:uLnTx/>
                <a:uFillTx/>
                <a:latin typeface="Arial"/>
                <a:cs typeface="+mn-cs"/>
              </a:endParaRPr>
            </a:p>
          </p:txBody>
        </p:sp>
        <p:grpSp>
          <p:nvGrpSpPr>
            <p:cNvPr id="136" name="Group 135">
              <a:extLst>
                <a:ext uri="{FF2B5EF4-FFF2-40B4-BE49-F238E27FC236}">
                  <a16:creationId xmlns:a16="http://schemas.microsoft.com/office/drawing/2014/main" id="{7D59B71C-36CD-FFA8-C96F-528CF701DD03}"/>
                </a:ext>
              </a:extLst>
            </p:cNvPr>
            <p:cNvGrpSpPr/>
            <p:nvPr/>
          </p:nvGrpSpPr>
          <p:grpSpPr>
            <a:xfrm>
              <a:off x="4654295" y="4405552"/>
              <a:ext cx="1074924" cy="1666433"/>
              <a:chOff x="8179233" y="2252879"/>
              <a:chExt cx="1777774" cy="676590"/>
            </a:xfrm>
          </p:grpSpPr>
          <p:sp>
            <p:nvSpPr>
              <p:cNvPr id="137" name="Rectangle: Rounded Corners 136">
                <a:extLst>
                  <a:ext uri="{FF2B5EF4-FFF2-40B4-BE49-F238E27FC236}">
                    <a16:creationId xmlns:a16="http://schemas.microsoft.com/office/drawing/2014/main" id="{BED338B9-6EA1-F64A-F97D-43302744B6BF}"/>
                  </a:ext>
                </a:extLst>
              </p:cNvPr>
              <p:cNvSpPr/>
              <p:nvPr/>
            </p:nvSpPr>
            <p:spPr>
              <a:xfrm>
                <a:off x="8285798" y="2252879"/>
                <a:ext cx="1671209" cy="676590"/>
              </a:xfrm>
              <a:custGeom>
                <a:avLst/>
                <a:gdLst>
                  <a:gd name="connsiteX0" fmla="*/ 0 w 1671209"/>
                  <a:gd name="connsiteY0" fmla="*/ 112767 h 676590"/>
                  <a:gd name="connsiteX1" fmla="*/ 112767 w 1671209"/>
                  <a:gd name="connsiteY1" fmla="*/ 0 h 676590"/>
                  <a:gd name="connsiteX2" fmla="*/ 609115 w 1671209"/>
                  <a:gd name="connsiteY2" fmla="*/ 0 h 676590"/>
                  <a:gd name="connsiteX3" fmla="*/ 1091007 w 1671209"/>
                  <a:gd name="connsiteY3" fmla="*/ 0 h 676590"/>
                  <a:gd name="connsiteX4" fmla="*/ 1558442 w 1671209"/>
                  <a:gd name="connsiteY4" fmla="*/ 0 h 676590"/>
                  <a:gd name="connsiteX5" fmla="*/ 1671209 w 1671209"/>
                  <a:gd name="connsiteY5" fmla="*/ 112767 h 676590"/>
                  <a:gd name="connsiteX6" fmla="*/ 1671209 w 1671209"/>
                  <a:gd name="connsiteY6" fmla="*/ 563823 h 676590"/>
                  <a:gd name="connsiteX7" fmla="*/ 1558442 w 1671209"/>
                  <a:gd name="connsiteY7" fmla="*/ 676590 h 676590"/>
                  <a:gd name="connsiteX8" fmla="*/ 1062094 w 1671209"/>
                  <a:gd name="connsiteY8" fmla="*/ 676590 h 676590"/>
                  <a:gd name="connsiteX9" fmla="*/ 623572 w 1671209"/>
                  <a:gd name="connsiteY9" fmla="*/ 676590 h 676590"/>
                  <a:gd name="connsiteX10" fmla="*/ 112767 w 1671209"/>
                  <a:gd name="connsiteY10" fmla="*/ 676590 h 676590"/>
                  <a:gd name="connsiteX11" fmla="*/ 0 w 1671209"/>
                  <a:gd name="connsiteY11" fmla="*/ 563823 h 676590"/>
                  <a:gd name="connsiteX12" fmla="*/ 0 w 1671209"/>
                  <a:gd name="connsiteY12" fmla="*/ 112767 h 67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1209" h="676590" fill="none" extrusionOk="0">
                    <a:moveTo>
                      <a:pt x="0" y="112767"/>
                    </a:moveTo>
                    <a:cubicBezTo>
                      <a:pt x="-11281" y="52340"/>
                      <a:pt x="44310" y="-4263"/>
                      <a:pt x="112767" y="0"/>
                    </a:cubicBezTo>
                    <a:cubicBezTo>
                      <a:pt x="348292" y="14157"/>
                      <a:pt x="435112" y="-1932"/>
                      <a:pt x="609115" y="0"/>
                    </a:cubicBezTo>
                    <a:cubicBezTo>
                      <a:pt x="783118" y="1932"/>
                      <a:pt x="978656" y="13339"/>
                      <a:pt x="1091007" y="0"/>
                    </a:cubicBezTo>
                    <a:cubicBezTo>
                      <a:pt x="1203358" y="-13339"/>
                      <a:pt x="1412656" y="-21405"/>
                      <a:pt x="1558442" y="0"/>
                    </a:cubicBezTo>
                    <a:cubicBezTo>
                      <a:pt x="1613704" y="289"/>
                      <a:pt x="1673252" y="46805"/>
                      <a:pt x="1671209" y="112767"/>
                    </a:cubicBezTo>
                    <a:cubicBezTo>
                      <a:pt x="1659069" y="218956"/>
                      <a:pt x="1681064" y="464195"/>
                      <a:pt x="1671209" y="563823"/>
                    </a:cubicBezTo>
                    <a:cubicBezTo>
                      <a:pt x="1676168" y="635921"/>
                      <a:pt x="1611386" y="681513"/>
                      <a:pt x="1558442" y="676590"/>
                    </a:cubicBezTo>
                    <a:cubicBezTo>
                      <a:pt x="1313417" y="691111"/>
                      <a:pt x="1213523" y="653322"/>
                      <a:pt x="1062094" y="676590"/>
                    </a:cubicBezTo>
                    <a:cubicBezTo>
                      <a:pt x="910665" y="699858"/>
                      <a:pt x="711743" y="674759"/>
                      <a:pt x="623572" y="676590"/>
                    </a:cubicBezTo>
                    <a:cubicBezTo>
                      <a:pt x="535401" y="678421"/>
                      <a:pt x="243983" y="684452"/>
                      <a:pt x="112767" y="676590"/>
                    </a:cubicBezTo>
                    <a:cubicBezTo>
                      <a:pt x="53594" y="677677"/>
                      <a:pt x="2000" y="632839"/>
                      <a:pt x="0" y="563823"/>
                    </a:cubicBezTo>
                    <a:cubicBezTo>
                      <a:pt x="-13566" y="437288"/>
                      <a:pt x="14305" y="299886"/>
                      <a:pt x="0" y="112767"/>
                    </a:cubicBezTo>
                    <a:close/>
                  </a:path>
                  <a:path w="1671209" h="676590" stroke="0" extrusionOk="0">
                    <a:moveTo>
                      <a:pt x="0" y="112767"/>
                    </a:moveTo>
                    <a:cubicBezTo>
                      <a:pt x="-7144" y="46081"/>
                      <a:pt x="39125" y="4265"/>
                      <a:pt x="112767" y="0"/>
                    </a:cubicBezTo>
                    <a:cubicBezTo>
                      <a:pt x="341685" y="-19369"/>
                      <a:pt x="495691" y="-15470"/>
                      <a:pt x="623572" y="0"/>
                    </a:cubicBezTo>
                    <a:cubicBezTo>
                      <a:pt x="751453" y="15470"/>
                      <a:pt x="953327" y="8137"/>
                      <a:pt x="1091007" y="0"/>
                    </a:cubicBezTo>
                    <a:cubicBezTo>
                      <a:pt x="1228687" y="-8137"/>
                      <a:pt x="1356944" y="11764"/>
                      <a:pt x="1558442" y="0"/>
                    </a:cubicBezTo>
                    <a:cubicBezTo>
                      <a:pt x="1618550" y="-6993"/>
                      <a:pt x="1674039" y="40015"/>
                      <a:pt x="1671209" y="112767"/>
                    </a:cubicBezTo>
                    <a:cubicBezTo>
                      <a:pt x="1657006" y="318455"/>
                      <a:pt x="1656404" y="417660"/>
                      <a:pt x="1671209" y="563823"/>
                    </a:cubicBezTo>
                    <a:cubicBezTo>
                      <a:pt x="1670735" y="621585"/>
                      <a:pt x="1615929" y="683249"/>
                      <a:pt x="1558442" y="676590"/>
                    </a:cubicBezTo>
                    <a:cubicBezTo>
                      <a:pt x="1404872" y="675298"/>
                      <a:pt x="1247879" y="672751"/>
                      <a:pt x="1105464" y="676590"/>
                    </a:cubicBezTo>
                    <a:cubicBezTo>
                      <a:pt x="963049" y="680429"/>
                      <a:pt x="732928" y="688862"/>
                      <a:pt x="623572" y="676590"/>
                    </a:cubicBezTo>
                    <a:cubicBezTo>
                      <a:pt x="514216" y="664318"/>
                      <a:pt x="313131" y="666529"/>
                      <a:pt x="112767" y="676590"/>
                    </a:cubicBezTo>
                    <a:cubicBezTo>
                      <a:pt x="57370" y="669789"/>
                      <a:pt x="5767" y="622384"/>
                      <a:pt x="0" y="563823"/>
                    </a:cubicBezTo>
                    <a:cubicBezTo>
                      <a:pt x="-19443" y="427319"/>
                      <a:pt x="19291" y="277543"/>
                      <a:pt x="0" y="112767"/>
                    </a:cubicBezTo>
                    <a:close/>
                  </a:path>
                </a:pathLst>
              </a:custGeom>
              <a:solidFill>
                <a:srgbClr val="000000"/>
              </a:solidFill>
              <a:ln>
                <a:prstDash val="sysDot"/>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8" name="Flowchart: Delay 137">
                <a:extLst>
                  <a:ext uri="{FF2B5EF4-FFF2-40B4-BE49-F238E27FC236}">
                    <a16:creationId xmlns:a16="http://schemas.microsoft.com/office/drawing/2014/main" id="{9308547E-95E5-923B-2D9E-D69B8233392E}"/>
                  </a:ext>
                </a:extLst>
              </p:cNvPr>
              <p:cNvSpPr/>
              <p:nvPr/>
            </p:nvSpPr>
            <p:spPr>
              <a:xfrm rot="10800000">
                <a:off x="8184143" y="2514390"/>
                <a:ext cx="92945" cy="35281"/>
              </a:xfrm>
              <a:prstGeom prst="flowChartDelay">
                <a:avLst/>
              </a:prstGeom>
              <a:solidFill>
                <a:schemeClr val="tx1"/>
              </a:solidFill>
              <a:ln>
                <a:prstDash val="sysDot"/>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Flowchart: Delay 140">
                <a:extLst>
                  <a:ext uri="{FF2B5EF4-FFF2-40B4-BE49-F238E27FC236}">
                    <a16:creationId xmlns:a16="http://schemas.microsoft.com/office/drawing/2014/main" id="{96AB343C-E759-E5C6-472F-F281E63B2F2D}"/>
                  </a:ext>
                </a:extLst>
              </p:cNvPr>
              <p:cNvSpPr/>
              <p:nvPr/>
            </p:nvSpPr>
            <p:spPr>
              <a:xfrm rot="10800000">
                <a:off x="8179233" y="2571134"/>
                <a:ext cx="92945" cy="31555"/>
              </a:xfrm>
              <a:prstGeom prst="flowChartDelay">
                <a:avLst/>
              </a:prstGeom>
              <a:solidFill>
                <a:schemeClr val="tx1"/>
              </a:solidFill>
              <a:ln>
                <a:prstDash val="sysDot"/>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4" name="Freeform: Shape 143">
              <a:extLst>
                <a:ext uri="{FF2B5EF4-FFF2-40B4-BE49-F238E27FC236}">
                  <a16:creationId xmlns:a16="http://schemas.microsoft.com/office/drawing/2014/main" id="{1F29F26A-88B0-67F9-9675-BB41462F2F63}"/>
                </a:ext>
              </a:extLst>
            </p:cNvPr>
            <p:cNvSpPr/>
            <p:nvPr/>
          </p:nvSpPr>
          <p:spPr>
            <a:xfrm rot="10800000">
              <a:off x="2174197" y="5101216"/>
              <a:ext cx="125354" cy="151215"/>
            </a:xfrm>
            <a:custGeom>
              <a:avLst/>
              <a:gdLst>
                <a:gd name="connsiteX0" fmla="*/ 357651 w 357651"/>
                <a:gd name="connsiteY0" fmla="*/ 356556 h 356556"/>
                <a:gd name="connsiteX1" fmla="*/ 291334 w 357651"/>
                <a:gd name="connsiteY1" fmla="*/ 343545 h 356556"/>
                <a:gd name="connsiteX2" fmla="*/ 184524 w 357651"/>
                <a:gd name="connsiteY2" fmla="*/ 231045 h 356556"/>
                <a:gd name="connsiteX3" fmla="*/ 183436 w 357651"/>
                <a:gd name="connsiteY3" fmla="*/ 224069 h 356556"/>
                <a:gd name="connsiteX4" fmla="*/ 0 w 357651"/>
                <a:gd name="connsiteY4" fmla="*/ 224069 h 356556"/>
                <a:gd name="connsiteX5" fmla="*/ 0 w 357651"/>
                <a:gd name="connsiteY5" fmla="*/ 132904 h 356556"/>
                <a:gd name="connsiteX6" fmla="*/ 183470 w 357651"/>
                <a:gd name="connsiteY6" fmla="*/ 132904 h 356556"/>
                <a:gd name="connsiteX7" fmla="*/ 184879 w 357651"/>
                <a:gd name="connsiteY7" fmla="*/ 124249 h 356556"/>
                <a:gd name="connsiteX8" fmla="*/ 292436 w 357651"/>
                <a:gd name="connsiteY8" fmla="*/ 12389 h 356556"/>
                <a:gd name="connsiteX9" fmla="*/ 357651 w 357651"/>
                <a:gd name="connsiteY9" fmla="*/ 0 h 356556"/>
                <a:gd name="connsiteX10" fmla="*/ 357651 w 357651"/>
                <a:gd name="connsiteY10" fmla="*/ 74847 h 356556"/>
                <a:gd name="connsiteX11" fmla="*/ 312626 w 357651"/>
                <a:gd name="connsiteY11" fmla="*/ 85289 h 356556"/>
                <a:gd name="connsiteX12" fmla="*/ 269082 w 357651"/>
                <a:gd name="connsiteY12" fmla="*/ 125152 h 356556"/>
                <a:gd name="connsiteX13" fmla="*/ 267930 w 357651"/>
                <a:gd name="connsiteY13" fmla="*/ 235872 h 356556"/>
                <a:gd name="connsiteX14" fmla="*/ 310636 w 357651"/>
                <a:gd name="connsiteY14" fmla="*/ 276539 h 356556"/>
                <a:gd name="connsiteX15" fmla="*/ 357651 w 357651"/>
                <a:gd name="connsiteY15" fmla="*/ 288378 h 35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7651" h="356556">
                  <a:moveTo>
                    <a:pt x="357651" y="356556"/>
                  </a:moveTo>
                  <a:lnTo>
                    <a:pt x="291334" y="343545"/>
                  </a:lnTo>
                  <a:cubicBezTo>
                    <a:pt x="240390" y="322867"/>
                    <a:pt x="200954" y="281707"/>
                    <a:pt x="184524" y="231045"/>
                  </a:cubicBezTo>
                  <a:lnTo>
                    <a:pt x="183436" y="224069"/>
                  </a:lnTo>
                  <a:lnTo>
                    <a:pt x="0" y="224069"/>
                  </a:lnTo>
                  <a:lnTo>
                    <a:pt x="0" y="132904"/>
                  </a:lnTo>
                  <a:lnTo>
                    <a:pt x="183470" y="132904"/>
                  </a:lnTo>
                  <a:lnTo>
                    <a:pt x="184879" y="124249"/>
                  </a:lnTo>
                  <a:cubicBezTo>
                    <a:pt x="201646" y="73686"/>
                    <a:pt x="241355" y="32761"/>
                    <a:pt x="292436" y="12389"/>
                  </a:cubicBezTo>
                  <a:lnTo>
                    <a:pt x="357651" y="0"/>
                  </a:lnTo>
                  <a:lnTo>
                    <a:pt x="357651" y="74847"/>
                  </a:lnTo>
                  <a:lnTo>
                    <a:pt x="312626" y="85289"/>
                  </a:lnTo>
                  <a:cubicBezTo>
                    <a:pt x="294941" y="94534"/>
                    <a:pt x="279802" y="108147"/>
                    <a:pt x="269082" y="125152"/>
                  </a:cubicBezTo>
                  <a:cubicBezTo>
                    <a:pt x="247643" y="159162"/>
                    <a:pt x="247203" y="201469"/>
                    <a:pt x="267930" y="235872"/>
                  </a:cubicBezTo>
                  <a:cubicBezTo>
                    <a:pt x="278294" y="253074"/>
                    <a:pt x="293146" y="266967"/>
                    <a:pt x="310636" y="276539"/>
                  </a:cubicBezTo>
                  <a:lnTo>
                    <a:pt x="357651" y="288378"/>
                  </a:lnTo>
                  <a:close/>
                </a:path>
              </a:pathLst>
            </a:custGeom>
            <a:solidFill>
              <a:srgbClr val="0070C0"/>
            </a:solidFill>
            <a:ln w="9525" cap="flat" cmpd="sng" algn="ctr">
              <a:solidFill>
                <a:schemeClr val="accent5">
                  <a:lumMod val="60000"/>
                  <a:lumOff val="40000"/>
                </a:schemeClr>
              </a:solidFill>
              <a:prstDash val="solid"/>
            </a:ln>
            <a:effectLst>
              <a:glow>
                <a:schemeClr val="accent1">
                  <a:alpha val="0"/>
                </a:schemeClr>
              </a:glow>
              <a:outerShdw blurRad="38100" sx="1000" sy="1000" algn="ctr" rotWithShape="0">
                <a:schemeClr val="tx1"/>
              </a:outerShdw>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2000" b="0" i="0" u="none" strike="noStrike" kern="0" cap="none" spc="0" normalizeH="0" baseline="0" noProof="0" dirty="0">
                <a:ln>
                  <a:noFill/>
                </a:ln>
                <a:solidFill>
                  <a:srgbClr val="FFFFFF"/>
                </a:solidFill>
                <a:effectLst/>
                <a:uLnTx/>
                <a:uFillTx/>
                <a:latin typeface="Arial"/>
                <a:ea typeface="+mn-ea"/>
                <a:cs typeface="+mn-cs"/>
              </a:endParaRPr>
            </a:p>
          </p:txBody>
        </p:sp>
        <p:grpSp>
          <p:nvGrpSpPr>
            <p:cNvPr id="146" name="Group 145">
              <a:extLst>
                <a:ext uri="{FF2B5EF4-FFF2-40B4-BE49-F238E27FC236}">
                  <a16:creationId xmlns:a16="http://schemas.microsoft.com/office/drawing/2014/main" id="{1CFC12A0-4979-255E-71BD-CDA8BFA510E1}"/>
                </a:ext>
              </a:extLst>
            </p:cNvPr>
            <p:cNvGrpSpPr/>
            <p:nvPr/>
          </p:nvGrpSpPr>
          <p:grpSpPr>
            <a:xfrm>
              <a:off x="768420" y="4500193"/>
              <a:ext cx="335266" cy="298513"/>
              <a:chOff x="485783" y="2548371"/>
              <a:chExt cx="425748" cy="344615"/>
            </a:xfrm>
          </p:grpSpPr>
          <p:pic>
            <p:nvPicPr>
              <p:cNvPr id="150" name="Picture 2" descr="File icon - Free download on Iconfinder">
                <a:extLst>
                  <a:ext uri="{FF2B5EF4-FFF2-40B4-BE49-F238E27FC236}">
                    <a16:creationId xmlns:a16="http://schemas.microsoft.com/office/drawing/2014/main" id="{7D9C6A16-0EB1-DACB-D74A-87C0F2D5A686}"/>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5783" y="2548371"/>
                <a:ext cx="425748" cy="344615"/>
              </a:xfrm>
              <a:prstGeom prst="rect">
                <a:avLst/>
              </a:prstGeom>
              <a:noFill/>
              <a:extLst>
                <a:ext uri="{909E8E84-426E-40DD-AFC4-6F175D3DCCD1}">
                  <a14:hiddenFill xmlns:a14="http://schemas.microsoft.com/office/drawing/2010/main">
                    <a:solidFill>
                      <a:srgbClr val="FFFFFF"/>
                    </a:solidFill>
                  </a14:hiddenFill>
                </a:ext>
              </a:extLst>
            </p:spPr>
          </p:pic>
          <p:sp>
            <p:nvSpPr>
              <p:cNvPr id="152" name="Rectangle 151">
                <a:extLst>
                  <a:ext uri="{FF2B5EF4-FFF2-40B4-BE49-F238E27FC236}">
                    <a16:creationId xmlns:a16="http://schemas.microsoft.com/office/drawing/2014/main" id="{6EEC2CF3-B2F6-3EB4-521C-BE8DEA2B52DD}"/>
                  </a:ext>
                </a:extLst>
              </p:cNvPr>
              <p:cNvSpPr/>
              <p:nvPr/>
            </p:nvSpPr>
            <p:spPr>
              <a:xfrm>
                <a:off x="536381" y="2595173"/>
                <a:ext cx="233214" cy="106373"/>
              </a:xfrm>
              <a:prstGeom prst="rect">
                <a:avLst/>
              </a:prstGeom>
              <a:solidFill>
                <a:srgbClr val="727272"/>
              </a:solidFill>
              <a:ln w="952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600" b="0" i="0" u="none" strike="noStrike" kern="0" cap="none" spc="0" normalizeH="0" baseline="0" noProof="0" dirty="0">
                    <a:ln>
                      <a:noFill/>
                    </a:ln>
                    <a:solidFill>
                      <a:srgbClr val="4472C4">
                        <a:lumMod val="20000"/>
                        <a:lumOff val="80000"/>
                      </a:srgbClr>
                    </a:solidFill>
                    <a:effectLst/>
                    <a:uLnTx/>
                    <a:uFillTx/>
                    <a:latin typeface="Biome" panose="020B0503030204020804" pitchFamily="34" charset="0"/>
                    <a:ea typeface="+mn-ea"/>
                    <a:cs typeface="Biome" panose="020B0503030204020804" pitchFamily="34" charset="0"/>
                  </a:rPr>
                  <a:t>TEXT</a:t>
                </a:r>
              </a:p>
            </p:txBody>
          </p:sp>
          <p:pic>
            <p:nvPicPr>
              <p:cNvPr id="153" name="Picture 2" descr="Text - Free edit tools icons">
                <a:extLst>
                  <a:ext uri="{FF2B5EF4-FFF2-40B4-BE49-F238E27FC236}">
                    <a16:creationId xmlns:a16="http://schemas.microsoft.com/office/drawing/2014/main" id="{C34693D7-7859-6D5C-440B-E511C32938EF}"/>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52988" y="2738485"/>
                <a:ext cx="113204" cy="100932"/>
              </a:xfrm>
              <a:prstGeom prst="rect">
                <a:avLst/>
              </a:prstGeom>
              <a:noFill/>
              <a:extLst>
                <a:ext uri="{909E8E84-426E-40DD-AFC4-6F175D3DCCD1}">
                  <a14:hiddenFill xmlns:a14="http://schemas.microsoft.com/office/drawing/2010/main">
                    <a:solidFill>
                      <a:srgbClr val="FFFFFF"/>
                    </a:solidFill>
                  </a14:hiddenFill>
                </a:ext>
              </a:extLst>
            </p:spPr>
          </p:pic>
        </p:grpSp>
        <p:pic>
          <p:nvPicPr>
            <p:cNvPr id="156" name="Picture 10" descr="Email Icon Png Blue">
              <a:extLst>
                <a:ext uri="{FF2B5EF4-FFF2-40B4-BE49-F238E27FC236}">
                  <a16:creationId xmlns:a16="http://schemas.microsoft.com/office/drawing/2014/main" id="{E757C7C6-FAA2-B6D1-E576-ABA6A523DD02}"/>
                </a:ext>
              </a:extLst>
            </p:cNvPr>
            <p:cNvPicPr>
              <a:picLocks noChangeAspect="1" noChangeArrowheads="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brightnessContrast bright="-65000" contrast="38000"/>
                      </a14:imgEffect>
                    </a14:imgLayer>
                  </a14:imgProps>
                </a:ext>
                <a:ext uri="{28A0092B-C50C-407E-A947-70E740481C1C}">
                  <a14:useLocalDpi xmlns:a14="http://schemas.microsoft.com/office/drawing/2010/main" val="0"/>
                </a:ext>
              </a:extLst>
            </a:blip>
            <a:srcRect l="6891" t="19223" r="7734" b="14364"/>
            <a:stretch/>
          </p:blipFill>
          <p:spPr bwMode="auto">
            <a:xfrm>
              <a:off x="1401731" y="4757876"/>
              <a:ext cx="270670" cy="210549"/>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14" descr="Database Icon Transparent #408826 - Free Icons Library">
              <a:extLst>
                <a:ext uri="{FF2B5EF4-FFF2-40B4-BE49-F238E27FC236}">
                  <a16:creationId xmlns:a16="http://schemas.microsoft.com/office/drawing/2014/main" id="{2E7EA279-70B0-F50F-727F-E4FA148ADB71}"/>
                </a:ext>
              </a:extLst>
            </p:cNvPr>
            <p:cNvPicPr>
              <a:picLocks noChangeAspect="1" noChangeArrowheads="1"/>
            </p:cNvPicPr>
            <p:nvPr/>
          </p:nvPicPr>
          <p:blipFill>
            <a:blip r:embed="rId8">
              <a:duotone>
                <a:schemeClr val="accent3">
                  <a:shade val="45000"/>
                  <a:satMod val="135000"/>
                </a:schemeClr>
                <a:prstClr val="white"/>
              </a:duotone>
              <a:extLst>
                <a:ext uri="{BEBA8EAE-BF5A-486C-A8C5-ECC9F3942E4B}">
                  <a14:imgProps xmlns:a14="http://schemas.microsoft.com/office/drawing/2010/main">
                    <a14:imgLayer r:embed="rId9">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873344" y="5173523"/>
              <a:ext cx="274326" cy="274326"/>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Laptop Computer Icons User Programmer, Laptop, blue, electronics png |  PNGEgg">
              <a:extLst>
                <a:ext uri="{FF2B5EF4-FFF2-40B4-BE49-F238E27FC236}">
                  <a16:creationId xmlns:a16="http://schemas.microsoft.com/office/drawing/2014/main" id="{F658B331-5639-57CC-2129-C2A8DEE13C5B}"/>
                </a:ext>
              </a:extLst>
            </p:cNvPr>
            <p:cNvPicPr>
              <a:picLocks noChangeAspect="1" noChangeArrowheads="1"/>
            </p:cNvPicPr>
            <p:nvPr/>
          </p:nvPicPr>
          <p:blipFill rotWithShape="1">
            <a:blip r:embed="rId10">
              <a:duotone>
                <a:schemeClr val="accent3">
                  <a:shade val="45000"/>
                  <a:satMod val="135000"/>
                </a:schemeClr>
                <a:prstClr val="white"/>
              </a:duotone>
              <a:extLst>
                <a:ext uri="{BEBA8EAE-BF5A-486C-A8C5-ECC9F3942E4B}">
                  <a14:imgProps xmlns:a14="http://schemas.microsoft.com/office/drawing/2010/main">
                    <a14:imgLayer r:embed="rId11">
                      <a14:imgEffect>
                        <a14:backgroundRemoval t="4000" b="97400" l="10000" r="90000">
                          <a14:foregroundMark x1="48444" y1="4000" x2="51000" y2="4600"/>
                          <a14:foregroundMark x1="56889" y1="42800" x2="50556" y2="47200"/>
                          <a14:foregroundMark x1="59111" y1="91200" x2="56667" y2="92400"/>
                          <a14:foregroundMark x1="56556" y1="97400" x2="52778" y2="97400"/>
                        </a14:backgroundRemoval>
                      </a14:imgEffect>
                      <a14:imgEffect>
                        <a14:brightnessContrast bright="-46000" contrast="100000"/>
                      </a14:imgEffect>
                    </a14:imgLayer>
                  </a14:imgProps>
                </a:ext>
                <a:ext uri="{28A0092B-C50C-407E-A947-70E740481C1C}">
                  <a14:useLocalDpi xmlns:a14="http://schemas.microsoft.com/office/drawing/2010/main" val="0"/>
                </a:ext>
              </a:extLst>
            </a:blip>
            <a:srcRect l="25508" r="23803"/>
            <a:stretch/>
          </p:blipFill>
          <p:spPr bwMode="auto">
            <a:xfrm>
              <a:off x="1397091" y="5347432"/>
              <a:ext cx="274033" cy="300339"/>
            </a:xfrm>
            <a:prstGeom prst="rect">
              <a:avLst/>
            </a:prstGeom>
            <a:noFill/>
            <a:extLst>
              <a:ext uri="{909E8E84-426E-40DD-AFC4-6F175D3DCCD1}">
                <a14:hiddenFill xmlns:a14="http://schemas.microsoft.com/office/drawing/2010/main">
                  <a:solidFill>
                    <a:srgbClr val="FFFFFF"/>
                  </a:solidFill>
                </a14:hiddenFill>
              </a:ext>
            </a:extLst>
          </p:spPr>
        </p:pic>
        <p:cxnSp>
          <p:nvCxnSpPr>
            <p:cNvPr id="179" name="Connector: Curved 178">
              <a:extLst>
                <a:ext uri="{FF2B5EF4-FFF2-40B4-BE49-F238E27FC236}">
                  <a16:creationId xmlns:a16="http://schemas.microsoft.com/office/drawing/2014/main" id="{9BF3744F-026C-F5D4-659A-8C7D94C63DB0}"/>
                </a:ext>
              </a:extLst>
            </p:cNvPr>
            <p:cNvCxnSpPr>
              <a:cxnSpLocks/>
              <a:stCxn id="156" idx="3"/>
            </p:cNvCxnSpPr>
            <p:nvPr/>
          </p:nvCxnSpPr>
          <p:spPr>
            <a:xfrm>
              <a:off x="1672401" y="4863151"/>
              <a:ext cx="404890" cy="299029"/>
            </a:xfrm>
            <a:prstGeom prst="curved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9" name="Connector: Curved 188">
              <a:extLst>
                <a:ext uri="{FF2B5EF4-FFF2-40B4-BE49-F238E27FC236}">
                  <a16:creationId xmlns:a16="http://schemas.microsoft.com/office/drawing/2014/main" id="{459D93D2-6D8E-F053-4009-79B2ACC20197}"/>
                </a:ext>
              </a:extLst>
            </p:cNvPr>
            <p:cNvCxnSpPr>
              <a:cxnSpLocks/>
              <a:stCxn id="162" idx="3"/>
            </p:cNvCxnSpPr>
            <p:nvPr/>
          </p:nvCxnSpPr>
          <p:spPr>
            <a:xfrm flipV="1">
              <a:off x="1671124" y="5173523"/>
              <a:ext cx="428706" cy="324079"/>
            </a:xfrm>
            <a:prstGeom prst="curved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1039FD6D-5FAD-B88E-2874-4B00FBE05FEA}"/>
                </a:ext>
              </a:extLst>
            </p:cNvPr>
            <p:cNvSpPr txBox="1"/>
            <p:nvPr/>
          </p:nvSpPr>
          <p:spPr>
            <a:xfrm>
              <a:off x="4710493" y="4207555"/>
              <a:ext cx="1013459" cy="361979"/>
            </a:xfrm>
            <a:prstGeom prst="rect">
              <a:avLst/>
            </a:prstGeom>
            <a:solidFill>
              <a:srgbClr val="13223D"/>
            </a:solidFill>
            <a:ln w="12700">
              <a:solidFill>
                <a:srgbClr val="7F8795"/>
              </a:solidFill>
              <a:prstDash val="sysDash"/>
            </a:ln>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900" b="0" i="0" u="none" strike="noStrike" kern="0" cap="none" spc="0" normalizeH="0" baseline="0" noProof="0" dirty="0">
                  <a:ln>
                    <a:noFill/>
                  </a:ln>
                  <a:solidFill>
                    <a:srgbClr val="5B9BD5">
                      <a:lumMod val="60000"/>
                      <a:lumOff val="40000"/>
                    </a:srgbClr>
                  </a:solidFill>
                  <a:effectLst/>
                  <a:uLnTx/>
                  <a:uFillTx/>
                  <a:latin typeface="Biome" panose="020B0503030204020804" pitchFamily="34" charset="0"/>
                  <a:ea typeface="+mn-ea"/>
                  <a:cs typeface="Biome" panose="020B0503030204020804" pitchFamily="34" charset="0"/>
                </a:rPr>
                <a:t>Public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900" b="0" i="0" u="none" strike="noStrike" kern="0" cap="none" spc="0" normalizeH="0" baseline="0" noProof="0" dirty="0">
                  <a:ln>
                    <a:noFill/>
                  </a:ln>
                  <a:solidFill>
                    <a:srgbClr val="5B9BD5">
                      <a:lumMod val="60000"/>
                      <a:lumOff val="40000"/>
                    </a:srgbClr>
                  </a:solidFill>
                  <a:effectLst/>
                  <a:uLnTx/>
                  <a:uFillTx/>
                  <a:latin typeface="Biome" panose="020B0503030204020804" pitchFamily="34" charset="0"/>
                  <a:ea typeface="+mn-ea"/>
                  <a:cs typeface="Biome" panose="020B0503030204020804" pitchFamily="34" charset="0"/>
                </a:rPr>
                <a:t>Gen AI Models</a:t>
              </a:r>
              <a:endParaRPr kumimoji="0" lang="en-IN" sz="900" b="0" i="0" u="none" strike="noStrike" kern="1200" cap="none" spc="0" normalizeH="0" baseline="0" noProof="0" dirty="0">
                <a:ln>
                  <a:noFill/>
                </a:ln>
                <a:solidFill>
                  <a:srgbClr val="5B9BD5">
                    <a:lumMod val="60000"/>
                    <a:lumOff val="40000"/>
                  </a:srgbClr>
                </a:solidFill>
                <a:effectLst/>
                <a:uLnTx/>
                <a:uFillTx/>
                <a:latin typeface="Biome" panose="020B0503030204020804" pitchFamily="34" charset="0"/>
                <a:ea typeface="+mn-ea"/>
                <a:cs typeface="Biome" panose="020B0503030204020804" pitchFamily="34" charset="0"/>
              </a:endParaRPr>
            </a:p>
          </p:txBody>
        </p:sp>
        <p:pic>
          <p:nvPicPr>
            <p:cNvPr id="1026" name="ChatGPT AI">
              <a:extLst>
                <a:ext uri="{FF2B5EF4-FFF2-40B4-BE49-F238E27FC236}">
                  <a16:creationId xmlns:a16="http://schemas.microsoft.com/office/drawing/2014/main" id="{3E47DFCE-B929-0BFF-D21D-E1D5C98B810A}"/>
                </a:ext>
              </a:extLst>
            </p:cNvPr>
            <p:cNvPicPr>
              <a:picLocks noChangeAspect="1"/>
            </p:cNvPicPr>
            <p:nvPr/>
          </p:nvPicPr>
          <p:blipFill rotWithShape="1">
            <a:blip r:embed="rId12"/>
            <a:srcRect l="11250" t="4682" r="8999" b="6274"/>
            <a:stretch/>
          </p:blipFill>
          <p:spPr>
            <a:xfrm>
              <a:off x="4906886" y="4731157"/>
              <a:ext cx="364449" cy="455047"/>
            </a:xfrm>
            <a:prstGeom prst="rect">
              <a:avLst/>
            </a:prstGeom>
          </p:spPr>
        </p:pic>
        <p:pic>
          <p:nvPicPr>
            <p:cNvPr id="1027" name="Meta AI" descr="Meta Logo Kết Xuất 3D Mô Hình - Ảnh miễn phí trên Pixabay - Pixabay">
              <a:extLst>
                <a:ext uri="{FF2B5EF4-FFF2-40B4-BE49-F238E27FC236}">
                  <a16:creationId xmlns:a16="http://schemas.microsoft.com/office/drawing/2014/main" id="{40D2E7A8-AA66-395C-488C-0989CDBA9B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06648" y="5594997"/>
              <a:ext cx="364687" cy="3646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Bard AI">
              <a:extLst>
                <a:ext uri="{FF2B5EF4-FFF2-40B4-BE49-F238E27FC236}">
                  <a16:creationId xmlns:a16="http://schemas.microsoft.com/office/drawing/2014/main" id="{FC60151B-4BAD-3BAA-D23D-887B2AEDF937}"/>
                </a:ext>
              </a:extLst>
            </p:cNvPr>
            <p:cNvPicPr>
              <a:picLocks noChangeAspect="1"/>
            </p:cNvPicPr>
            <p:nvPr/>
          </p:nvPicPr>
          <p:blipFill>
            <a:blip r:embed="rId14"/>
            <a:stretch>
              <a:fillRect/>
            </a:stretch>
          </p:blipFill>
          <p:spPr>
            <a:xfrm>
              <a:off x="5364584" y="5192027"/>
              <a:ext cx="254591" cy="369158"/>
            </a:xfrm>
            <a:prstGeom prst="rect">
              <a:avLst/>
            </a:prstGeom>
          </p:spPr>
        </p:pic>
        <p:sp>
          <p:nvSpPr>
            <p:cNvPr id="1030" name="TextBox 1029">
              <a:extLst>
                <a:ext uri="{FF2B5EF4-FFF2-40B4-BE49-F238E27FC236}">
                  <a16:creationId xmlns:a16="http://schemas.microsoft.com/office/drawing/2014/main" id="{0BC8AD94-B38B-6303-3CD6-FEBBA9C65D10}"/>
                </a:ext>
              </a:extLst>
            </p:cNvPr>
            <p:cNvSpPr txBox="1"/>
            <p:nvPr/>
          </p:nvSpPr>
          <p:spPr>
            <a:xfrm>
              <a:off x="3124200" y="4569534"/>
              <a:ext cx="467091" cy="1395190"/>
            </a:xfrm>
            <a:prstGeom prst="rect">
              <a:avLst/>
            </a:prstGeom>
            <a:pattFill prst="dashHorz">
              <a:fgClr>
                <a:schemeClr val="bg1"/>
              </a:fgClr>
              <a:bgClr>
                <a:schemeClr val="bg2">
                  <a:lumMod val="50000"/>
                </a:schemeClr>
              </a:bgClr>
            </a:pattFill>
          </p:spPr>
          <p:txBody>
            <a:bodyPr wrap="square" rtlCol="0">
              <a:noAutofit/>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00"/>
                  </a:solidFill>
                  <a:effectLst/>
                  <a:uLnTx/>
                  <a:uFillTx/>
                  <a:latin typeface="Lucida Sans Typewriter" panose="020B0509030504030204" pitchFamily="49" charset="0"/>
                  <a:cs typeface="Biome" panose="020B0503030204020804" pitchFamily="34" charset="0"/>
                </a:rPr>
                <a:t> </a:t>
              </a:r>
              <a:endParaRPr kumimoji="0" lang="en-US" sz="1000" b="1" i="0" u="none" strike="noStrike" kern="1200" cap="none" spc="0" normalizeH="0" baseline="0" noProof="0" dirty="0">
                <a:ln>
                  <a:noFill/>
                </a:ln>
                <a:solidFill>
                  <a:srgbClr val="FFFF00"/>
                </a:solidFill>
                <a:effectLst/>
                <a:uLnTx/>
                <a:uFillTx/>
                <a:latin typeface="Lucida Sans Typewriter" panose="020B0509030504030204" pitchFamily="49" charset="0"/>
                <a:ea typeface="+mn-ea"/>
                <a:cs typeface="Biome" panose="020B0503030204020804" pitchFamily="34" charset="0"/>
              </a:endParaRPr>
            </a:p>
          </p:txBody>
        </p:sp>
        <p:cxnSp>
          <p:nvCxnSpPr>
            <p:cNvPr id="1031" name="Connector: Curved 1030">
              <a:extLst>
                <a:ext uri="{FF2B5EF4-FFF2-40B4-BE49-F238E27FC236}">
                  <a16:creationId xmlns:a16="http://schemas.microsoft.com/office/drawing/2014/main" id="{4DA04C4B-2914-D315-F517-BB47AF94ECFA}"/>
                </a:ext>
              </a:extLst>
            </p:cNvPr>
            <p:cNvCxnSpPr>
              <a:cxnSpLocks/>
              <a:stCxn id="144" idx="4"/>
              <a:endCxn id="1032" idx="2"/>
            </p:cNvCxnSpPr>
            <p:nvPr/>
          </p:nvCxnSpPr>
          <p:spPr>
            <a:xfrm rot="10800000" flipH="1">
              <a:off x="2299551" y="4901525"/>
              <a:ext cx="789356" cy="255880"/>
            </a:xfrm>
            <a:prstGeom prst="curvedConnector3">
              <a:avLst>
                <a:gd name="adj1" fmla="val 45057"/>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32" name="Oval 1031">
              <a:extLst>
                <a:ext uri="{FF2B5EF4-FFF2-40B4-BE49-F238E27FC236}">
                  <a16:creationId xmlns:a16="http://schemas.microsoft.com/office/drawing/2014/main" id="{1BFCDC39-4881-0D1E-CC32-80A5B2E010C7}"/>
                </a:ext>
              </a:extLst>
            </p:cNvPr>
            <p:cNvSpPr/>
            <p:nvPr/>
          </p:nvSpPr>
          <p:spPr>
            <a:xfrm>
              <a:off x="3088907" y="4875724"/>
              <a:ext cx="51601" cy="51601"/>
            </a:xfrm>
            <a:prstGeom prst="ellipse">
              <a:avLst/>
            </a:prstGeom>
            <a:solidFill>
              <a:srgbClr val="7F2D60"/>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cs typeface="+mn-cs"/>
              </a:endParaRPr>
            </a:p>
          </p:txBody>
        </p:sp>
        <p:sp>
          <p:nvSpPr>
            <p:cNvPr id="1033" name="Oval 1032">
              <a:extLst>
                <a:ext uri="{FF2B5EF4-FFF2-40B4-BE49-F238E27FC236}">
                  <a16:creationId xmlns:a16="http://schemas.microsoft.com/office/drawing/2014/main" id="{40C2F37F-0906-7BE4-8FF1-4B65A27893BC}"/>
                </a:ext>
              </a:extLst>
            </p:cNvPr>
            <p:cNvSpPr/>
            <p:nvPr/>
          </p:nvSpPr>
          <p:spPr>
            <a:xfrm>
              <a:off x="3080753" y="5436394"/>
              <a:ext cx="51601" cy="51601"/>
            </a:xfrm>
            <a:prstGeom prst="ellipse">
              <a:avLst/>
            </a:prstGeom>
            <a:solidFill>
              <a:srgbClr val="00B050"/>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cs typeface="+mn-cs"/>
              </a:endParaRPr>
            </a:p>
          </p:txBody>
        </p:sp>
        <p:cxnSp>
          <p:nvCxnSpPr>
            <p:cNvPr id="1035" name="Connector: Curved 1034">
              <a:extLst>
                <a:ext uri="{FF2B5EF4-FFF2-40B4-BE49-F238E27FC236}">
                  <a16:creationId xmlns:a16="http://schemas.microsoft.com/office/drawing/2014/main" id="{8A52BEB6-B5F5-D3F3-1C3C-0774A8A0A830}"/>
                </a:ext>
              </a:extLst>
            </p:cNvPr>
            <p:cNvCxnSpPr>
              <a:cxnSpLocks/>
              <a:stCxn id="1033" idx="2"/>
              <a:endCxn id="144" idx="5"/>
            </p:cNvCxnSpPr>
            <p:nvPr/>
          </p:nvCxnSpPr>
          <p:spPr>
            <a:xfrm rot="10800000">
              <a:off x="2299551" y="5196069"/>
              <a:ext cx="781202" cy="266127"/>
            </a:xfrm>
            <a:prstGeom prst="curvedConnector3">
              <a:avLst>
                <a:gd name="adj1" fmla="val 49596"/>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036" name="Connector: Curved 1035">
              <a:extLst>
                <a:ext uri="{FF2B5EF4-FFF2-40B4-BE49-F238E27FC236}">
                  <a16:creationId xmlns:a16="http://schemas.microsoft.com/office/drawing/2014/main" id="{23001BB6-844A-C230-E907-530A0654881D}"/>
                </a:ext>
              </a:extLst>
            </p:cNvPr>
            <p:cNvCxnSpPr>
              <a:cxnSpLocks/>
              <a:stCxn id="1037" idx="6"/>
            </p:cNvCxnSpPr>
            <p:nvPr/>
          </p:nvCxnSpPr>
          <p:spPr>
            <a:xfrm>
              <a:off x="3633912" y="4899366"/>
              <a:ext cx="1023351" cy="185973"/>
            </a:xfrm>
            <a:prstGeom prst="curvedConnector3">
              <a:avLst>
                <a:gd name="adj1" fmla="val 50000"/>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37" name="Oval 1036">
              <a:extLst>
                <a:ext uri="{FF2B5EF4-FFF2-40B4-BE49-F238E27FC236}">
                  <a16:creationId xmlns:a16="http://schemas.microsoft.com/office/drawing/2014/main" id="{B52BA14E-0E9C-98C1-7F88-19E7CCB4D15D}"/>
                </a:ext>
              </a:extLst>
            </p:cNvPr>
            <p:cNvSpPr/>
            <p:nvPr/>
          </p:nvSpPr>
          <p:spPr>
            <a:xfrm>
              <a:off x="3582311" y="4873565"/>
              <a:ext cx="51601" cy="51601"/>
            </a:xfrm>
            <a:prstGeom prst="ellipse">
              <a:avLst/>
            </a:prstGeom>
            <a:solidFill>
              <a:srgbClr val="00B050"/>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cs typeface="+mn-cs"/>
              </a:endParaRPr>
            </a:p>
          </p:txBody>
        </p:sp>
        <p:cxnSp>
          <p:nvCxnSpPr>
            <p:cNvPr id="1038" name="Connector: Curved 1037">
              <a:extLst>
                <a:ext uri="{FF2B5EF4-FFF2-40B4-BE49-F238E27FC236}">
                  <a16:creationId xmlns:a16="http://schemas.microsoft.com/office/drawing/2014/main" id="{A30331FE-DCAE-962D-4A17-66278A648DE8}"/>
                </a:ext>
              </a:extLst>
            </p:cNvPr>
            <p:cNvCxnSpPr>
              <a:cxnSpLocks/>
              <a:endCxn id="1039" idx="6"/>
            </p:cNvCxnSpPr>
            <p:nvPr/>
          </p:nvCxnSpPr>
          <p:spPr>
            <a:xfrm rot="10800000" flipV="1">
              <a:off x="3613808" y="5218262"/>
              <a:ext cx="1040486" cy="243934"/>
            </a:xfrm>
            <a:prstGeom prst="curvedConnector3">
              <a:avLst>
                <a:gd name="adj1" fmla="val 50000"/>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39" name="Oval 1038">
              <a:extLst>
                <a:ext uri="{FF2B5EF4-FFF2-40B4-BE49-F238E27FC236}">
                  <a16:creationId xmlns:a16="http://schemas.microsoft.com/office/drawing/2014/main" id="{CF785D22-F3E9-3D3B-23D3-320103FFE395}"/>
                </a:ext>
              </a:extLst>
            </p:cNvPr>
            <p:cNvSpPr/>
            <p:nvPr/>
          </p:nvSpPr>
          <p:spPr>
            <a:xfrm>
              <a:off x="3562207" y="5436395"/>
              <a:ext cx="51601" cy="51601"/>
            </a:xfrm>
            <a:prstGeom prst="ellipse">
              <a:avLst/>
            </a:prstGeom>
            <a:solidFill>
              <a:srgbClr val="7F2D60"/>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dirty="0">
                <a:ln>
                  <a:noFill/>
                </a:ln>
                <a:solidFill>
                  <a:srgbClr val="FFFFFF"/>
                </a:solidFill>
                <a:effectLst/>
                <a:uLnTx/>
                <a:uFillTx/>
                <a:latin typeface="Arial"/>
                <a:cs typeface="+mn-cs"/>
              </a:endParaRPr>
            </a:p>
          </p:txBody>
        </p:sp>
        <p:sp>
          <p:nvSpPr>
            <p:cNvPr id="1043" name="TextBox 1042">
              <a:extLst>
                <a:ext uri="{FF2B5EF4-FFF2-40B4-BE49-F238E27FC236}">
                  <a16:creationId xmlns:a16="http://schemas.microsoft.com/office/drawing/2014/main" id="{7C59EF0D-E1BB-FB78-8D0A-58337C50B4A5}"/>
                </a:ext>
              </a:extLst>
            </p:cNvPr>
            <p:cNvSpPr txBox="1"/>
            <p:nvPr/>
          </p:nvSpPr>
          <p:spPr>
            <a:xfrm>
              <a:off x="685800" y="4112809"/>
              <a:ext cx="1148807" cy="211796"/>
            </a:xfrm>
            <a:prstGeom prst="rect">
              <a:avLst/>
            </a:prstGeom>
            <a:solidFill>
              <a:srgbClr val="13223D"/>
            </a:solidFill>
            <a:ln w="12700">
              <a:solidFill>
                <a:srgbClr val="7F8795"/>
              </a:solidFill>
              <a:prstDash val="sysDash"/>
            </a:ln>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900" b="0" i="0" u="none" strike="noStrike" kern="0" cap="none" spc="0" normalizeH="0" baseline="0" noProof="0" dirty="0">
                  <a:ln>
                    <a:noFill/>
                  </a:ln>
                  <a:solidFill>
                    <a:srgbClr val="5B9BD5">
                      <a:lumMod val="60000"/>
                      <a:lumOff val="40000"/>
                    </a:srgbClr>
                  </a:solidFill>
                  <a:effectLst/>
                  <a:uLnTx/>
                  <a:uFillTx/>
                  <a:latin typeface="Biome" panose="020B0503030204020804" pitchFamily="34" charset="0"/>
                  <a:ea typeface="+mn-ea"/>
                  <a:cs typeface="Biome" panose="020B0503030204020804" pitchFamily="34" charset="0"/>
                </a:rPr>
                <a:t>Organization</a:t>
              </a:r>
              <a:endParaRPr kumimoji="0" lang="en-IN" sz="900" b="0" i="0" u="none" strike="noStrike" kern="1200" cap="none" spc="0" normalizeH="0" baseline="0" noProof="0" dirty="0">
                <a:ln>
                  <a:noFill/>
                </a:ln>
                <a:solidFill>
                  <a:srgbClr val="5B9BD5">
                    <a:lumMod val="60000"/>
                    <a:lumOff val="40000"/>
                  </a:srgbClr>
                </a:solidFill>
                <a:effectLst/>
                <a:uLnTx/>
                <a:uFillTx/>
                <a:latin typeface="Biome" panose="020B0503030204020804" pitchFamily="34" charset="0"/>
                <a:ea typeface="+mn-ea"/>
                <a:cs typeface="Biome" panose="020B0503030204020804" pitchFamily="34" charset="0"/>
              </a:endParaRPr>
            </a:p>
          </p:txBody>
        </p:sp>
        <p:sp>
          <p:nvSpPr>
            <p:cNvPr id="1065" name="TextBox 1064">
              <a:extLst>
                <a:ext uri="{FF2B5EF4-FFF2-40B4-BE49-F238E27FC236}">
                  <a16:creationId xmlns:a16="http://schemas.microsoft.com/office/drawing/2014/main" id="{0C38A149-5AEB-7F7C-2872-4EB8A9FA5202}"/>
                </a:ext>
              </a:extLst>
            </p:cNvPr>
            <p:cNvSpPr txBox="1"/>
            <p:nvPr/>
          </p:nvSpPr>
          <p:spPr>
            <a:xfrm>
              <a:off x="3250098" y="4624704"/>
              <a:ext cx="198435" cy="1284850"/>
            </a:xfrm>
            <a:prstGeom prst="rect">
              <a:avLst/>
            </a:prstGeom>
            <a:solidFill>
              <a:schemeClr val="bg2">
                <a:lumMod val="50000"/>
              </a:schemeClr>
            </a:solidFill>
          </p:spPr>
          <p:txBody>
            <a:bodyPr wrap="none" lIns="0" tIns="0" rIns="0" bIns="0" anchor="t" anchorCtr="0">
              <a:noAutofit/>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00"/>
                  </a:solidFill>
                  <a:effectLst/>
                  <a:uLnTx/>
                  <a:uFillTx/>
                  <a:latin typeface="Lucida Sans Typewriter" panose="020B0509030504030204" pitchFamily="49" charset="0"/>
                  <a:cs typeface="Biome" panose="020B0503030204020804" pitchFamily="34" charset="0"/>
                </a:rPr>
                <a:t>M</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00"/>
                  </a:solidFill>
                  <a:effectLst/>
                  <a:uLnTx/>
                  <a:uFillTx/>
                  <a:latin typeface="Lucida Sans Typewriter" panose="020B0509030504030204" pitchFamily="49" charset="0"/>
                  <a:ea typeface="+mn-ea"/>
                  <a:cs typeface="Biome" panose="020B0503030204020804" pitchFamily="34" charset="0"/>
                </a:rPr>
                <a:t>E</a:t>
              </a:r>
              <a:endParaRPr kumimoji="0" lang="en-US" sz="1050" b="1" i="0" u="none" strike="noStrike" kern="1200" cap="none" spc="0" normalizeH="0" baseline="0" noProof="0" dirty="0">
                <a:ln>
                  <a:noFill/>
                </a:ln>
                <a:solidFill>
                  <a:srgbClr val="FFFF00"/>
                </a:solidFill>
                <a:effectLst/>
                <a:uLnTx/>
                <a:uFillTx/>
                <a:latin typeface="Lucida Sans Typewriter" panose="020B0509030504030204" pitchFamily="49" charset="0"/>
                <a:cs typeface="Biome" panose="020B0503030204020804" pitchFamily="34" charset="0"/>
              </a:endParaRP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00"/>
                  </a:solidFill>
                  <a:effectLst/>
                  <a:uLnTx/>
                  <a:uFillTx/>
                  <a:latin typeface="Lucida Sans Typewriter" panose="020B0509030504030204" pitchFamily="49" charset="0"/>
                  <a:ea typeface="+mn-ea"/>
                  <a:cs typeface="Biome" panose="020B0503030204020804" pitchFamily="34" charset="0"/>
                </a:rPr>
                <a:t>S</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00"/>
                  </a:solidFill>
                  <a:effectLst/>
                  <a:uLnTx/>
                  <a:uFillTx/>
                  <a:latin typeface="Lucida Sans Typewriter" panose="020B0509030504030204" pitchFamily="49" charset="0"/>
                  <a:cs typeface="Biome" panose="020B0503030204020804" pitchFamily="34" charset="0"/>
                </a:rPr>
                <a:t>H</a:t>
              </a:r>
              <a:endParaRPr kumimoji="1" lang="en-IN" sz="1050" b="0" i="0" u="none" strike="noStrike" kern="1200" cap="none" spc="0" normalizeH="0" baseline="0" noProof="0" dirty="0">
                <a:ln>
                  <a:noFill/>
                </a:ln>
                <a:solidFill>
                  <a:srgbClr val="404040"/>
                </a:solidFill>
                <a:effectLst/>
                <a:uLnTx/>
                <a:uFillTx/>
                <a:latin typeface="Arial"/>
                <a:cs typeface="+mn-cs"/>
              </a:endParaRPr>
            </a:p>
          </p:txBody>
        </p:sp>
        <p:sp>
          <p:nvSpPr>
            <p:cNvPr id="1070" name="TextBox 1069">
              <a:extLst>
                <a:ext uri="{FF2B5EF4-FFF2-40B4-BE49-F238E27FC236}">
                  <a16:creationId xmlns:a16="http://schemas.microsoft.com/office/drawing/2014/main" id="{087CAAE8-7A42-781C-BA1F-95024A6522BE}"/>
                </a:ext>
              </a:extLst>
            </p:cNvPr>
            <p:cNvSpPr txBox="1"/>
            <p:nvPr/>
          </p:nvSpPr>
          <p:spPr>
            <a:xfrm>
              <a:off x="2602279" y="5961250"/>
              <a:ext cx="1531686"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800" b="0" i="0" u="none" strike="noStrike" kern="0" cap="none" spc="0" normalizeH="0" baseline="0" noProof="0" dirty="0">
                  <a:ln>
                    <a:noFill/>
                  </a:ln>
                  <a:solidFill>
                    <a:srgbClr val="92D050"/>
                  </a:solidFill>
                  <a:effectLst/>
                  <a:uLnTx/>
                  <a:uFillTx/>
                  <a:latin typeface="Biome" panose="020B0503030204020804" pitchFamily="34" charset="0"/>
                  <a:ea typeface="+mn-ea"/>
                  <a:cs typeface="Biome" panose="020B0503030204020804" pitchFamily="34" charset="0"/>
                </a:rPr>
                <a:t>Protect info and ensure Policy adherence</a:t>
              </a:r>
              <a:endParaRPr kumimoji="1" lang="en-IN" sz="800" b="0" i="0" u="none" strike="noStrike" kern="1200" cap="none" spc="0" normalizeH="0" baseline="0" noProof="0" dirty="0">
                <a:ln>
                  <a:noFill/>
                </a:ln>
                <a:solidFill>
                  <a:srgbClr val="92D050"/>
                </a:solidFill>
                <a:effectLst/>
                <a:uLnTx/>
                <a:uFillTx/>
                <a:latin typeface="Arial"/>
                <a:cs typeface="+mn-cs"/>
              </a:endParaRPr>
            </a:p>
          </p:txBody>
        </p:sp>
        <p:sp>
          <p:nvSpPr>
            <p:cNvPr id="248" name="TextBox 247">
              <a:extLst>
                <a:ext uri="{FF2B5EF4-FFF2-40B4-BE49-F238E27FC236}">
                  <a16:creationId xmlns:a16="http://schemas.microsoft.com/office/drawing/2014/main" id="{56DB786A-FEBE-EE6F-A67A-AF617FC9AF61}"/>
                </a:ext>
              </a:extLst>
            </p:cNvPr>
            <p:cNvSpPr txBox="1"/>
            <p:nvPr/>
          </p:nvSpPr>
          <p:spPr>
            <a:xfrm>
              <a:off x="1450622" y="6248400"/>
              <a:ext cx="4013236" cy="16533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dirty="0">
                  <a:ln>
                    <a:noFill/>
                  </a:ln>
                  <a:solidFill>
                    <a:srgbClr val="83B254">
                      <a:lumMod val="40000"/>
                      <a:lumOff val="60000"/>
                    </a:srgbClr>
                  </a:solidFill>
                  <a:effectLst/>
                  <a:uLnTx/>
                  <a:uFillTx/>
                  <a:latin typeface="Biome" panose="020B0503030204020804" pitchFamily="34" charset="0"/>
                  <a:cs typeface="Biome" panose="020B0503030204020804" pitchFamily="34" charset="0"/>
                </a:rPr>
                <a:t>* </a:t>
              </a:r>
              <a:r>
                <a:rPr kumimoji="1" lang="en-US" sz="700" b="1" i="0" u="sng" strike="noStrike" kern="1200" cap="none" spc="0" normalizeH="0" baseline="0" noProof="0" dirty="0">
                  <a:ln>
                    <a:noFill/>
                  </a:ln>
                  <a:solidFill>
                    <a:srgbClr val="83B254">
                      <a:lumMod val="40000"/>
                      <a:lumOff val="60000"/>
                    </a:srgbClr>
                  </a:solidFill>
                  <a:effectLst/>
                  <a:uLnTx/>
                  <a:uFillTx/>
                  <a:latin typeface="Biome" panose="020B0503030204020804" pitchFamily="34" charset="0"/>
                  <a:cs typeface="Biome" panose="020B0503030204020804" pitchFamily="34" charset="0"/>
                </a:rPr>
                <a:t>M E S H</a:t>
              </a:r>
              <a:r>
                <a:rPr kumimoji="1" lang="en-US" sz="700" b="0" i="0" u="none" strike="noStrike" kern="1200" cap="none" spc="0" normalizeH="0" baseline="0" noProof="0" dirty="0">
                  <a:ln>
                    <a:noFill/>
                  </a:ln>
                  <a:solidFill>
                    <a:srgbClr val="83B254">
                      <a:lumMod val="40000"/>
                      <a:lumOff val="60000"/>
                    </a:srgbClr>
                  </a:solidFill>
                  <a:effectLst/>
                  <a:uLnTx/>
                  <a:uFillTx/>
                  <a:latin typeface="Biome" panose="020B0503030204020804" pitchFamily="34" charset="0"/>
                  <a:cs typeface="Biome" panose="020B0503030204020804" pitchFamily="34" charset="0"/>
                </a:rPr>
                <a:t> : New offering of NTT Data for Safe and Secure Gen AI connect</a:t>
              </a:r>
              <a:endParaRPr kumimoji="1" lang="en-IN" sz="700" b="0" i="0" u="none" strike="noStrike" kern="1200" cap="none" spc="0" normalizeH="0" baseline="0" noProof="0" dirty="0">
                <a:ln>
                  <a:noFill/>
                </a:ln>
                <a:solidFill>
                  <a:srgbClr val="83B254">
                    <a:lumMod val="40000"/>
                    <a:lumOff val="60000"/>
                  </a:srgbClr>
                </a:solidFill>
                <a:effectLst/>
                <a:uLnTx/>
                <a:uFillTx/>
                <a:latin typeface="Arial"/>
                <a:cs typeface="+mn-cs"/>
              </a:endParaRPr>
            </a:p>
          </p:txBody>
        </p:sp>
        <p:sp>
          <p:nvSpPr>
            <p:cNvPr id="254" name="Freeform: Shape 253">
              <a:extLst>
                <a:ext uri="{FF2B5EF4-FFF2-40B4-BE49-F238E27FC236}">
                  <a16:creationId xmlns:a16="http://schemas.microsoft.com/office/drawing/2014/main" id="{8CBBFA9F-FB39-C9AA-E30B-F5B1B24E3C42}"/>
                </a:ext>
              </a:extLst>
            </p:cNvPr>
            <p:cNvSpPr/>
            <p:nvPr/>
          </p:nvSpPr>
          <p:spPr>
            <a:xfrm rot="10800000">
              <a:off x="2077289" y="5146337"/>
              <a:ext cx="121399" cy="58303"/>
            </a:xfrm>
            <a:custGeom>
              <a:avLst/>
              <a:gdLst>
                <a:gd name="connsiteX0" fmla="*/ 72591 w 346365"/>
                <a:gd name="connsiteY0" fmla="*/ 137476 h 137476"/>
                <a:gd name="connsiteX1" fmla="*/ 0 w 346365"/>
                <a:gd name="connsiteY1" fmla="*/ 68738 h 137476"/>
                <a:gd name="connsiteX2" fmla="*/ 72591 w 346365"/>
                <a:gd name="connsiteY2" fmla="*/ 0 h 137476"/>
                <a:gd name="connsiteX3" fmla="*/ 123921 w 346365"/>
                <a:gd name="connsiteY3" fmla="*/ 20133 h 137476"/>
                <a:gd name="connsiteX4" fmla="*/ 130077 w 346365"/>
                <a:gd name="connsiteY4" fmla="*/ 34206 h 137476"/>
                <a:gd name="connsiteX5" fmla="*/ 346365 w 346365"/>
                <a:gd name="connsiteY5" fmla="*/ 34206 h 137476"/>
                <a:gd name="connsiteX6" fmla="*/ 346365 w 346365"/>
                <a:gd name="connsiteY6" fmla="*/ 103268 h 137476"/>
                <a:gd name="connsiteX7" fmla="*/ 130078 w 346365"/>
                <a:gd name="connsiteY7" fmla="*/ 103268 h 137476"/>
                <a:gd name="connsiteX8" fmla="*/ 123921 w 346365"/>
                <a:gd name="connsiteY8" fmla="*/ 117343 h 137476"/>
                <a:gd name="connsiteX9" fmla="*/ 72591 w 346365"/>
                <a:gd name="connsiteY9" fmla="*/ 137476 h 13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6365" h="137476">
                  <a:moveTo>
                    <a:pt x="72591" y="137476"/>
                  </a:moveTo>
                  <a:cubicBezTo>
                    <a:pt x="32500" y="137476"/>
                    <a:pt x="0" y="106701"/>
                    <a:pt x="0" y="68738"/>
                  </a:cubicBezTo>
                  <a:cubicBezTo>
                    <a:pt x="0" y="30775"/>
                    <a:pt x="32500" y="0"/>
                    <a:pt x="72591" y="0"/>
                  </a:cubicBezTo>
                  <a:cubicBezTo>
                    <a:pt x="92637" y="0"/>
                    <a:pt x="110784" y="7694"/>
                    <a:pt x="123921" y="20133"/>
                  </a:cubicBezTo>
                  <a:lnTo>
                    <a:pt x="130077" y="34206"/>
                  </a:lnTo>
                  <a:lnTo>
                    <a:pt x="346365" y="34206"/>
                  </a:lnTo>
                  <a:lnTo>
                    <a:pt x="346365" y="103268"/>
                  </a:lnTo>
                  <a:lnTo>
                    <a:pt x="130078" y="103268"/>
                  </a:lnTo>
                  <a:lnTo>
                    <a:pt x="123921" y="117343"/>
                  </a:lnTo>
                  <a:cubicBezTo>
                    <a:pt x="110784" y="129782"/>
                    <a:pt x="92637" y="137476"/>
                    <a:pt x="72591" y="137476"/>
                  </a:cubicBezTo>
                  <a:close/>
                </a:path>
              </a:pathLst>
            </a:custGeom>
            <a:solidFill>
              <a:srgbClr val="0070C0"/>
            </a:solidFill>
            <a:ln w="9525" cap="flat" cmpd="sng" algn="ctr">
              <a:solidFill>
                <a:schemeClr val="accent5">
                  <a:lumMod val="60000"/>
                  <a:lumOff val="40000"/>
                </a:schemeClr>
              </a:solidFill>
              <a:prstDash val="solid"/>
            </a:ln>
            <a:effectLst>
              <a:outerShdw blurRad="38100" sx="1000" sy="1000" algn="ctr" rotWithShape="0">
                <a:schemeClr val="tx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2000" b="0" i="0" u="none" strike="noStrike" kern="0" cap="none" spc="0" normalizeH="0" baseline="0" noProof="0">
                <a:ln>
                  <a:noFill/>
                </a:ln>
                <a:solidFill>
                  <a:srgbClr val="FFFFFF"/>
                </a:solidFill>
                <a:effectLst/>
                <a:uLnTx/>
                <a:uFillTx/>
                <a:latin typeface="Arial"/>
                <a:ea typeface="+mn-ea"/>
                <a:cs typeface="+mn-cs"/>
              </a:endParaRPr>
            </a:p>
          </p:txBody>
        </p:sp>
      </p:grpSp>
    </p:spTree>
    <p:extLst>
      <p:ext uri="{BB962C8B-B14F-4D97-AF65-F5344CB8AC3E}">
        <p14:creationId xmlns:p14="http://schemas.microsoft.com/office/powerpoint/2010/main" val="391758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wipe(up)">
                                      <p:cBhvr>
                                        <p:cTn id="7" dur="500"/>
                                        <p:tgtEl>
                                          <p:spTgt spid="2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43"/>
                                        </p:tgtEl>
                                        <p:attrNameLst>
                                          <p:attrName>style.visibility</p:attrName>
                                        </p:attrNameLst>
                                      </p:cBhvr>
                                      <p:to>
                                        <p:strVal val="visible"/>
                                      </p:to>
                                    </p:set>
                                    <p:animEffect transition="in" filter="wipe(up)">
                                      <p:cBhvr>
                                        <p:cTn id="12" dur="500"/>
                                        <p:tgtEl>
                                          <p:spTgt spid="2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88"/>
                                        </p:tgtEl>
                                        <p:attrNameLst>
                                          <p:attrName>style.visibility</p:attrName>
                                        </p:attrNameLst>
                                      </p:cBhvr>
                                      <p:to>
                                        <p:strVal val="visible"/>
                                      </p:to>
                                    </p:set>
                                    <p:animEffect transition="in" filter="wipe(up)">
                                      <p:cBhvr>
                                        <p:cTn id="17" dur="500"/>
                                        <p:tgtEl>
                                          <p:spTgt spid="108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47"/>
                                        </p:tgtEl>
                                        <p:attrNameLst>
                                          <p:attrName>style.visibility</p:attrName>
                                        </p:attrNameLst>
                                      </p:cBhvr>
                                      <p:to>
                                        <p:strVal val="visible"/>
                                      </p:to>
                                    </p:set>
                                    <p:animEffect transition="in" filter="wipe(up)">
                                      <p:cBhvr>
                                        <p:cTn id="22"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a:extLst>
              <a:ext uri="{FF2B5EF4-FFF2-40B4-BE49-F238E27FC236}">
                <a16:creationId xmlns:a16="http://schemas.microsoft.com/office/drawing/2014/main" id="{3B3881BD-6BF0-418A-A0D3-E7362053CE50}"/>
              </a:ext>
              <a:ext uri="{C183D7F6-B498-43B3-948B-1728B52AA6E4}">
                <adec:decorative xmlns:adec="http://schemas.microsoft.com/office/drawing/2017/decorative" val="1"/>
              </a:ext>
            </a:extLst>
          </p:cNvPr>
          <p:cNvSpPr>
            <a:spLocks noGrp="1"/>
          </p:cNvSpPr>
          <p:nvPr>
            <p:ph type="dt" sz="half" idx="10"/>
          </p:nvPr>
        </p:nvSpPr>
        <p:spPr/>
        <p:txBody>
          <a:bodyPr/>
          <a:lstStyle/>
          <a:p>
            <a:r>
              <a:rPr lang="en-US" dirty="0"/>
              <a:t>June 2024</a:t>
            </a:r>
          </a:p>
        </p:txBody>
      </p:sp>
      <p:sp>
        <p:nvSpPr>
          <p:cNvPr id="8" name="Legal">
            <a:extLst>
              <a:ext uri="{FF2B5EF4-FFF2-40B4-BE49-F238E27FC236}">
                <a16:creationId xmlns:a16="http://schemas.microsoft.com/office/drawing/2014/main" id="{EE027B93-268F-1031-3F57-B24084A97E86}"/>
              </a:ext>
              <a:ext uri="{C183D7F6-B498-43B3-948B-1728B52AA6E4}">
                <adec:decorative xmlns:adec="http://schemas.microsoft.com/office/drawing/2017/decorative" val="1"/>
              </a:ext>
            </a:extLst>
          </p:cNvPr>
          <p:cNvSpPr>
            <a:spLocks noGrp="1"/>
          </p:cNvSpPr>
          <p:nvPr>
            <p:ph type="ftr" sz="quarter" idx="11"/>
          </p:nvPr>
        </p:nvSpPr>
        <p:spPr/>
        <p:txBody>
          <a:bodyPr/>
          <a:lstStyle/>
          <a:p>
            <a:r>
              <a:rPr lang="en-CA" dirty="0"/>
              <a:t>© 2024 NTT DATA, Inc.</a:t>
            </a:r>
          </a:p>
        </p:txBody>
      </p:sp>
      <p:sp>
        <p:nvSpPr>
          <p:cNvPr id="2" name="Slide Number Placeholder 1">
            <a:extLst>
              <a:ext uri="{FF2B5EF4-FFF2-40B4-BE49-F238E27FC236}">
                <a16:creationId xmlns:a16="http://schemas.microsoft.com/office/drawing/2014/main" id="{2D3B8F52-BAFD-C8DF-D850-8FE4B5AD4AEC}"/>
              </a:ext>
            </a:extLst>
          </p:cNvPr>
          <p:cNvSpPr>
            <a:spLocks noGrp="1"/>
          </p:cNvSpPr>
          <p:nvPr>
            <p:ph type="sldNum" sz="quarter" idx="12"/>
          </p:nvPr>
        </p:nvSpPr>
        <p:spPr/>
        <p:txBody>
          <a:bodyPr/>
          <a:lstStyle/>
          <a:p>
            <a:fld id="{60D39823-8059-4D49-BD26-6D32C31B8621}" type="slidenum">
              <a:rPr lang="en-US" smtClean="0"/>
              <a:pPr/>
              <a:t>13</a:t>
            </a:fld>
            <a:endParaRPr lang="en-US"/>
          </a:p>
        </p:txBody>
      </p:sp>
      <p:sp>
        <p:nvSpPr>
          <p:cNvPr id="4" name="Title">
            <a:extLst>
              <a:ext uri="{FF2B5EF4-FFF2-40B4-BE49-F238E27FC236}">
                <a16:creationId xmlns:a16="http://schemas.microsoft.com/office/drawing/2014/main" id="{48BB090B-145D-AA9B-C0A2-2DB6FCFE7041}"/>
              </a:ext>
            </a:extLst>
          </p:cNvPr>
          <p:cNvSpPr txBox="1">
            <a:spLocks/>
          </p:cNvSpPr>
          <p:nvPr/>
        </p:nvSpPr>
        <p:spPr>
          <a:xfrm>
            <a:off x="191344" y="115737"/>
            <a:ext cx="11430000" cy="43294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lang="en-US" sz="2800" kern="1200">
                <a:solidFill>
                  <a:schemeClr val="bg1"/>
                </a:solidFill>
                <a:latin typeface="Georgia" panose="02040502050405020303" pitchFamily="18" charset="0"/>
                <a:ea typeface="+mj-ea"/>
                <a:cs typeface="+mj-cs"/>
              </a:defRPr>
            </a:lvl1pPr>
          </a:lstStyle>
          <a:p>
            <a:r>
              <a:rPr lang="en-US" dirty="0"/>
              <a:t>Proposed Process Flow – High Level </a:t>
            </a:r>
          </a:p>
        </p:txBody>
      </p:sp>
      <p:sp>
        <p:nvSpPr>
          <p:cNvPr id="5" name="Arrow: Pentagon 4">
            <a:extLst>
              <a:ext uri="{FF2B5EF4-FFF2-40B4-BE49-F238E27FC236}">
                <a16:creationId xmlns:a16="http://schemas.microsoft.com/office/drawing/2014/main" id="{D578820A-3EF2-3A8D-86DE-A85D704D1841}"/>
              </a:ext>
            </a:extLst>
          </p:cNvPr>
          <p:cNvSpPr/>
          <p:nvPr/>
        </p:nvSpPr>
        <p:spPr>
          <a:xfrm>
            <a:off x="200550" y="692696"/>
            <a:ext cx="1062853" cy="2847537"/>
          </a:xfrm>
          <a:prstGeom prst="homePlate">
            <a:avLst>
              <a:gd name="adj" fmla="val 50870"/>
            </a:avLst>
          </a:prstGeom>
          <a:solidFill>
            <a:srgbClr val="3B64DB"/>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72000" rIns="108000" bIns="72000" rtlCol="0" anchor="ctr"/>
          <a:lstStyle/>
          <a:p>
            <a:pPr algn="ctr">
              <a:lnSpc>
                <a:spcPct val="110000"/>
              </a:lnSpc>
              <a:spcBef>
                <a:spcPts val="600"/>
              </a:spcBef>
            </a:pPr>
            <a:endParaRPr lang="en-IN" sz="1600" dirty="0" err="1"/>
          </a:p>
        </p:txBody>
      </p:sp>
      <p:sp>
        <p:nvSpPr>
          <p:cNvPr id="6" name="Rectangle 5">
            <a:extLst>
              <a:ext uri="{FF2B5EF4-FFF2-40B4-BE49-F238E27FC236}">
                <a16:creationId xmlns:a16="http://schemas.microsoft.com/office/drawing/2014/main" id="{8F25637F-4A3C-945E-F65B-857B1BE33690}"/>
              </a:ext>
            </a:extLst>
          </p:cNvPr>
          <p:cNvSpPr/>
          <p:nvPr/>
        </p:nvSpPr>
        <p:spPr>
          <a:xfrm>
            <a:off x="191344" y="692697"/>
            <a:ext cx="11737304" cy="284753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dirty="0" err="1"/>
          </a:p>
        </p:txBody>
      </p:sp>
      <p:sp>
        <p:nvSpPr>
          <p:cNvPr id="9" name="Arrow: Pentagon 8">
            <a:extLst>
              <a:ext uri="{FF2B5EF4-FFF2-40B4-BE49-F238E27FC236}">
                <a16:creationId xmlns:a16="http://schemas.microsoft.com/office/drawing/2014/main" id="{FC4254E2-57FD-1387-D4F1-28116C797241}"/>
              </a:ext>
            </a:extLst>
          </p:cNvPr>
          <p:cNvSpPr/>
          <p:nvPr/>
        </p:nvSpPr>
        <p:spPr>
          <a:xfrm>
            <a:off x="192309" y="3585345"/>
            <a:ext cx="1072059" cy="2720811"/>
          </a:xfrm>
          <a:prstGeom prst="homePlate">
            <a:avLst>
              <a:gd name="adj" fmla="val 50000"/>
            </a:avLst>
          </a:prstGeom>
          <a:solidFill>
            <a:schemeClr val="accent2">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72000" rIns="108000" bIns="72000" rtlCol="0" anchor="ctr"/>
          <a:lstStyle/>
          <a:p>
            <a:pPr algn="ctr">
              <a:lnSpc>
                <a:spcPct val="110000"/>
              </a:lnSpc>
              <a:spcBef>
                <a:spcPts val="600"/>
              </a:spcBef>
            </a:pPr>
            <a:endParaRPr lang="en-IN" sz="1600" dirty="0" err="1"/>
          </a:p>
        </p:txBody>
      </p:sp>
      <p:sp>
        <p:nvSpPr>
          <p:cNvPr id="10" name="Rectangle 9">
            <a:extLst>
              <a:ext uri="{FF2B5EF4-FFF2-40B4-BE49-F238E27FC236}">
                <a16:creationId xmlns:a16="http://schemas.microsoft.com/office/drawing/2014/main" id="{1089D24B-2722-0C0D-12D4-221BF6DEC4BC}"/>
              </a:ext>
            </a:extLst>
          </p:cNvPr>
          <p:cNvSpPr/>
          <p:nvPr/>
        </p:nvSpPr>
        <p:spPr>
          <a:xfrm>
            <a:off x="191344" y="3585346"/>
            <a:ext cx="11737304" cy="272081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dirty="0" err="1"/>
          </a:p>
        </p:txBody>
      </p:sp>
      <p:sp>
        <p:nvSpPr>
          <p:cNvPr id="11" name="TextBox 10">
            <a:extLst>
              <a:ext uri="{FF2B5EF4-FFF2-40B4-BE49-F238E27FC236}">
                <a16:creationId xmlns:a16="http://schemas.microsoft.com/office/drawing/2014/main" id="{136BD5D8-385A-25D4-AA18-3F62EB6B0A45}"/>
              </a:ext>
            </a:extLst>
          </p:cNvPr>
          <p:cNvSpPr txBox="1"/>
          <p:nvPr/>
        </p:nvSpPr>
        <p:spPr>
          <a:xfrm>
            <a:off x="409869" y="1379994"/>
            <a:ext cx="291071" cy="1015632"/>
          </a:xfrm>
          <a:prstGeom prst="rect">
            <a:avLst/>
          </a:prstGeom>
        </p:spPr>
        <p:txBody>
          <a:bodyPr vert="vert270" wrap="square" lIns="0" tIns="0" rIns="0" bIns="0" rtlCol="0">
            <a:noAutofit/>
          </a:bodyPr>
          <a:lstStyle/>
          <a:p>
            <a:r>
              <a:rPr lang="en-US" sz="1400" dirty="0"/>
              <a:t>Associates</a:t>
            </a:r>
            <a:endParaRPr lang="en-IN" sz="1600" dirty="0"/>
          </a:p>
        </p:txBody>
      </p:sp>
      <p:pic>
        <p:nvPicPr>
          <p:cNvPr id="12" name="Picture 6" descr="End-User Icons - Free SVG &amp; PNG End-User Images - Noun Project">
            <a:extLst>
              <a:ext uri="{FF2B5EF4-FFF2-40B4-BE49-F238E27FC236}">
                <a16:creationId xmlns:a16="http://schemas.microsoft.com/office/drawing/2014/main" id="{17D1BF0C-6607-BF4B-96C3-92DCE07695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25046" y="2411447"/>
            <a:ext cx="460717" cy="46071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2BEBFBD-BF54-AD81-1DD3-8633355A920D}"/>
              </a:ext>
            </a:extLst>
          </p:cNvPr>
          <p:cNvSpPr txBox="1"/>
          <p:nvPr/>
        </p:nvSpPr>
        <p:spPr>
          <a:xfrm>
            <a:off x="410136" y="3966478"/>
            <a:ext cx="291071" cy="1267387"/>
          </a:xfrm>
          <a:prstGeom prst="rect">
            <a:avLst/>
          </a:prstGeom>
        </p:spPr>
        <p:txBody>
          <a:bodyPr vert="vert270" wrap="square" lIns="0" tIns="0" rIns="0" bIns="0" rtlCol="0">
            <a:noAutofit/>
          </a:bodyPr>
          <a:lstStyle/>
          <a:p>
            <a:r>
              <a:rPr lang="en-US" sz="1400" dirty="0"/>
              <a:t>Compass Tool</a:t>
            </a:r>
            <a:endParaRPr lang="en-IN" sz="1600" dirty="0"/>
          </a:p>
        </p:txBody>
      </p:sp>
      <p:pic>
        <p:nvPicPr>
          <p:cNvPr id="17" name="Picture 16">
            <a:extLst>
              <a:ext uri="{FF2B5EF4-FFF2-40B4-BE49-F238E27FC236}">
                <a16:creationId xmlns:a16="http://schemas.microsoft.com/office/drawing/2014/main" id="{6328B8DE-9A07-2C26-7E6B-66B15DB53456}"/>
              </a:ext>
            </a:extLst>
          </p:cNvPr>
          <p:cNvPicPr>
            <a:picLocks noChangeAspect="1"/>
          </p:cNvPicPr>
          <p:nvPr/>
        </p:nvPicPr>
        <p:blipFill>
          <a:blip r:embed="rId3"/>
          <a:stretch>
            <a:fillRect/>
          </a:stretch>
        </p:blipFill>
        <p:spPr>
          <a:xfrm>
            <a:off x="381000" y="5330415"/>
            <a:ext cx="285750" cy="504825"/>
          </a:xfrm>
          <a:prstGeom prst="rect">
            <a:avLst/>
          </a:prstGeom>
        </p:spPr>
      </p:pic>
      <p:sp>
        <p:nvSpPr>
          <p:cNvPr id="18" name="Rectangle: Rounded Corners 17">
            <a:extLst>
              <a:ext uri="{FF2B5EF4-FFF2-40B4-BE49-F238E27FC236}">
                <a16:creationId xmlns:a16="http://schemas.microsoft.com/office/drawing/2014/main" id="{9E458014-4280-C686-CEEB-F1FF4D9E5CB7}"/>
              </a:ext>
            </a:extLst>
          </p:cNvPr>
          <p:cNvSpPr/>
          <p:nvPr/>
        </p:nvSpPr>
        <p:spPr>
          <a:xfrm>
            <a:off x="1839746" y="2303942"/>
            <a:ext cx="1353631" cy="432048"/>
          </a:xfrm>
          <a:prstGeom prst="roundRect">
            <a:avLst/>
          </a:prstGeom>
          <a:solidFill>
            <a:srgbClr val="A7F7DE"/>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Choose next allocated Account</a:t>
            </a:r>
          </a:p>
        </p:txBody>
      </p:sp>
      <p:sp>
        <p:nvSpPr>
          <p:cNvPr id="19" name="Rectangle: Rounded Corners 18">
            <a:extLst>
              <a:ext uri="{FF2B5EF4-FFF2-40B4-BE49-F238E27FC236}">
                <a16:creationId xmlns:a16="http://schemas.microsoft.com/office/drawing/2014/main" id="{519DA078-7464-648C-E3E5-C6ACEE6F29A8}"/>
              </a:ext>
            </a:extLst>
          </p:cNvPr>
          <p:cNvSpPr/>
          <p:nvPr/>
        </p:nvSpPr>
        <p:spPr>
          <a:xfrm>
            <a:off x="1793771" y="5462248"/>
            <a:ext cx="1440160" cy="637925"/>
          </a:xfrm>
          <a:prstGeom prst="roundRect">
            <a:avLst/>
          </a:prstGeom>
          <a:solidFill>
            <a:srgbClr val="EEF3B3"/>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Load Staged Data from Compass DB</a:t>
            </a:r>
          </a:p>
        </p:txBody>
      </p:sp>
      <p:sp>
        <p:nvSpPr>
          <p:cNvPr id="20" name="Rectangle: Rounded Corners 19">
            <a:extLst>
              <a:ext uri="{FF2B5EF4-FFF2-40B4-BE49-F238E27FC236}">
                <a16:creationId xmlns:a16="http://schemas.microsoft.com/office/drawing/2014/main" id="{A4D4A433-2147-FCA8-EE0E-6A0629EE77DF}"/>
              </a:ext>
            </a:extLst>
          </p:cNvPr>
          <p:cNvSpPr/>
          <p:nvPr/>
        </p:nvSpPr>
        <p:spPr>
          <a:xfrm>
            <a:off x="3643570" y="5352420"/>
            <a:ext cx="1440160" cy="857580"/>
          </a:xfrm>
          <a:prstGeom prst="roundRect">
            <a:avLst/>
          </a:prstGeom>
          <a:solidFill>
            <a:srgbClr val="A7F7DE"/>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Fetch ACE data (specific data elements only) real-time</a:t>
            </a:r>
          </a:p>
        </p:txBody>
      </p:sp>
      <p:cxnSp>
        <p:nvCxnSpPr>
          <p:cNvPr id="22" name="Straight Arrow Connector 21">
            <a:extLst>
              <a:ext uri="{FF2B5EF4-FFF2-40B4-BE49-F238E27FC236}">
                <a16:creationId xmlns:a16="http://schemas.microsoft.com/office/drawing/2014/main" id="{51C0839F-9040-EB8C-0792-9B70E1216954}"/>
              </a:ext>
            </a:extLst>
          </p:cNvPr>
          <p:cNvCxnSpPr>
            <a:cxnSpLocks/>
            <a:stCxn id="19" idx="3"/>
            <a:endCxn id="20" idx="1"/>
          </p:cNvCxnSpPr>
          <p:nvPr/>
        </p:nvCxnSpPr>
        <p:spPr>
          <a:xfrm flipV="1">
            <a:off x="3233931" y="5781210"/>
            <a:ext cx="409639" cy="1"/>
          </a:xfrm>
          <a:prstGeom prst="straightConnector1">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B3ED3C29-B022-B10B-4415-355BEC1B3C50}"/>
              </a:ext>
            </a:extLst>
          </p:cNvPr>
          <p:cNvSpPr/>
          <p:nvPr/>
        </p:nvSpPr>
        <p:spPr>
          <a:xfrm>
            <a:off x="3643571" y="3900274"/>
            <a:ext cx="1440160" cy="857580"/>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Summarize Activities history using </a:t>
            </a:r>
          </a:p>
          <a:p>
            <a:pPr algn="ctr"/>
            <a:r>
              <a:rPr lang="en-US" sz="1050" dirty="0"/>
              <a:t>Azure Open AI</a:t>
            </a:r>
          </a:p>
        </p:txBody>
      </p:sp>
      <p:sp>
        <p:nvSpPr>
          <p:cNvPr id="24" name="Diamond 23">
            <a:extLst>
              <a:ext uri="{FF2B5EF4-FFF2-40B4-BE49-F238E27FC236}">
                <a16:creationId xmlns:a16="http://schemas.microsoft.com/office/drawing/2014/main" id="{0330436B-EF4B-9A2C-4FD9-86CF5481990E}"/>
              </a:ext>
            </a:extLst>
          </p:cNvPr>
          <p:cNvSpPr/>
          <p:nvPr/>
        </p:nvSpPr>
        <p:spPr>
          <a:xfrm>
            <a:off x="1777169" y="3751600"/>
            <a:ext cx="1506362" cy="1136640"/>
          </a:xfrm>
          <a:prstGeom prst="diamond">
            <a:avLst/>
          </a:prstGeom>
          <a:solidFill>
            <a:srgbClr val="EEF3B3"/>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Is Workable Account?</a:t>
            </a:r>
          </a:p>
        </p:txBody>
      </p:sp>
      <p:cxnSp>
        <p:nvCxnSpPr>
          <p:cNvPr id="30" name="Straight Arrow Connector 29">
            <a:extLst>
              <a:ext uri="{FF2B5EF4-FFF2-40B4-BE49-F238E27FC236}">
                <a16:creationId xmlns:a16="http://schemas.microsoft.com/office/drawing/2014/main" id="{D99CC0C4-AD40-9BDC-5534-7146A34BADC7}"/>
              </a:ext>
            </a:extLst>
          </p:cNvPr>
          <p:cNvCxnSpPr>
            <a:cxnSpLocks/>
            <a:stCxn id="24" idx="2"/>
            <a:endCxn id="19" idx="0"/>
          </p:cNvCxnSpPr>
          <p:nvPr/>
        </p:nvCxnSpPr>
        <p:spPr>
          <a:xfrm flipH="1">
            <a:off x="2513851" y="4888240"/>
            <a:ext cx="16499" cy="574008"/>
          </a:xfrm>
          <a:prstGeom prst="straightConnector1">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D85A220-A46C-7841-5398-AFD48B101CD8}"/>
              </a:ext>
            </a:extLst>
          </p:cNvPr>
          <p:cNvCxnSpPr>
            <a:cxnSpLocks/>
            <a:stCxn id="18" idx="2"/>
            <a:endCxn id="24" idx="0"/>
          </p:cNvCxnSpPr>
          <p:nvPr/>
        </p:nvCxnSpPr>
        <p:spPr>
          <a:xfrm>
            <a:off x="2516562" y="2735990"/>
            <a:ext cx="13788" cy="1015610"/>
          </a:xfrm>
          <a:prstGeom prst="straightConnector1">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C1178E04-77CD-1ECC-0E03-12F6CB973B4D}"/>
              </a:ext>
            </a:extLst>
          </p:cNvPr>
          <p:cNvSpPr/>
          <p:nvPr/>
        </p:nvSpPr>
        <p:spPr>
          <a:xfrm>
            <a:off x="1039306" y="903020"/>
            <a:ext cx="1213603" cy="700301"/>
          </a:xfrm>
          <a:prstGeom prst="ellipse">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Logs in to Compass Tool</a:t>
            </a:r>
          </a:p>
        </p:txBody>
      </p:sp>
      <p:cxnSp>
        <p:nvCxnSpPr>
          <p:cNvPr id="53" name="Connector: Elbow 52">
            <a:extLst>
              <a:ext uri="{FF2B5EF4-FFF2-40B4-BE49-F238E27FC236}">
                <a16:creationId xmlns:a16="http://schemas.microsoft.com/office/drawing/2014/main" id="{459F74CF-5C65-F348-5D4C-4ACA3E81108D}"/>
              </a:ext>
            </a:extLst>
          </p:cNvPr>
          <p:cNvCxnSpPr>
            <a:cxnSpLocks/>
            <a:stCxn id="24" idx="1"/>
            <a:endCxn id="18" idx="1"/>
          </p:cNvCxnSpPr>
          <p:nvPr/>
        </p:nvCxnSpPr>
        <p:spPr>
          <a:xfrm rot="10800000" flipH="1">
            <a:off x="1777168" y="2519966"/>
            <a:ext cx="62577" cy="1799954"/>
          </a:xfrm>
          <a:prstGeom prst="bentConnector3">
            <a:avLst>
              <a:gd name="adj1" fmla="val -365310"/>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AC52108-ACC4-4227-F01B-873F2C09AD59}"/>
              </a:ext>
            </a:extLst>
          </p:cNvPr>
          <p:cNvSpPr txBox="1"/>
          <p:nvPr/>
        </p:nvSpPr>
        <p:spPr>
          <a:xfrm>
            <a:off x="1510907" y="4022629"/>
            <a:ext cx="369813" cy="261610"/>
          </a:xfrm>
          <a:prstGeom prst="rect">
            <a:avLst/>
          </a:prstGeom>
          <a:noFill/>
        </p:spPr>
        <p:txBody>
          <a:bodyPr wrap="square" rtlCol="0">
            <a:spAutoFit/>
          </a:bodyPr>
          <a:lstStyle/>
          <a:p>
            <a:pPr algn="l"/>
            <a:r>
              <a:rPr lang="en-US" sz="1100" dirty="0">
                <a:solidFill>
                  <a:schemeClr val="tx2"/>
                </a:solidFill>
              </a:rPr>
              <a:t>No</a:t>
            </a:r>
          </a:p>
        </p:txBody>
      </p:sp>
      <p:sp>
        <p:nvSpPr>
          <p:cNvPr id="61" name="TextBox 60">
            <a:extLst>
              <a:ext uri="{FF2B5EF4-FFF2-40B4-BE49-F238E27FC236}">
                <a16:creationId xmlns:a16="http://schemas.microsoft.com/office/drawing/2014/main" id="{91FBE687-8B5E-CEED-8107-6FBCD4A4DCAB}"/>
              </a:ext>
            </a:extLst>
          </p:cNvPr>
          <p:cNvSpPr txBox="1"/>
          <p:nvPr/>
        </p:nvSpPr>
        <p:spPr>
          <a:xfrm>
            <a:off x="2139977" y="4888240"/>
            <a:ext cx="433437" cy="261610"/>
          </a:xfrm>
          <a:prstGeom prst="rect">
            <a:avLst/>
          </a:prstGeom>
          <a:noFill/>
        </p:spPr>
        <p:txBody>
          <a:bodyPr wrap="square" rtlCol="0">
            <a:spAutoFit/>
          </a:bodyPr>
          <a:lstStyle/>
          <a:p>
            <a:pPr algn="l"/>
            <a:r>
              <a:rPr lang="en-US" sz="1100" dirty="0">
                <a:solidFill>
                  <a:schemeClr val="tx2"/>
                </a:solidFill>
              </a:rPr>
              <a:t>Yes</a:t>
            </a:r>
          </a:p>
        </p:txBody>
      </p:sp>
      <p:cxnSp>
        <p:nvCxnSpPr>
          <p:cNvPr id="70" name="Straight Arrow Connector 69">
            <a:extLst>
              <a:ext uri="{FF2B5EF4-FFF2-40B4-BE49-F238E27FC236}">
                <a16:creationId xmlns:a16="http://schemas.microsoft.com/office/drawing/2014/main" id="{1FCA296B-E3AB-B8BB-7B2A-3168BAC72291}"/>
              </a:ext>
            </a:extLst>
          </p:cNvPr>
          <p:cNvCxnSpPr>
            <a:cxnSpLocks/>
            <a:stCxn id="20" idx="0"/>
            <a:endCxn id="23" idx="2"/>
          </p:cNvCxnSpPr>
          <p:nvPr/>
        </p:nvCxnSpPr>
        <p:spPr>
          <a:xfrm flipV="1">
            <a:off x="4363650" y="4757854"/>
            <a:ext cx="1" cy="594566"/>
          </a:xfrm>
          <a:prstGeom prst="straightConnector1">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78" name="Rectangle: Rounded Corners 77">
            <a:extLst>
              <a:ext uri="{FF2B5EF4-FFF2-40B4-BE49-F238E27FC236}">
                <a16:creationId xmlns:a16="http://schemas.microsoft.com/office/drawing/2014/main" id="{71CCC266-539E-9054-291C-CE134E004896}"/>
              </a:ext>
            </a:extLst>
          </p:cNvPr>
          <p:cNvSpPr/>
          <p:nvPr/>
        </p:nvSpPr>
        <p:spPr>
          <a:xfrm>
            <a:off x="3638032" y="2091176"/>
            <a:ext cx="1440160" cy="857580"/>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View Summary, and decide what to do next</a:t>
            </a:r>
          </a:p>
        </p:txBody>
      </p:sp>
      <p:sp>
        <p:nvSpPr>
          <p:cNvPr id="79" name="Diamond 78">
            <a:extLst>
              <a:ext uri="{FF2B5EF4-FFF2-40B4-BE49-F238E27FC236}">
                <a16:creationId xmlns:a16="http://schemas.microsoft.com/office/drawing/2014/main" id="{5AA9AB79-6859-2090-20C9-CF0F2EF04C5B}"/>
              </a:ext>
            </a:extLst>
          </p:cNvPr>
          <p:cNvSpPr/>
          <p:nvPr/>
        </p:nvSpPr>
        <p:spPr>
          <a:xfrm>
            <a:off x="5473382" y="2091176"/>
            <a:ext cx="1477018" cy="857580"/>
          </a:xfrm>
          <a:prstGeom prst="diamond">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Call Needed?</a:t>
            </a:r>
          </a:p>
        </p:txBody>
      </p:sp>
      <p:cxnSp>
        <p:nvCxnSpPr>
          <p:cNvPr id="83" name="Straight Arrow Connector 82">
            <a:extLst>
              <a:ext uri="{FF2B5EF4-FFF2-40B4-BE49-F238E27FC236}">
                <a16:creationId xmlns:a16="http://schemas.microsoft.com/office/drawing/2014/main" id="{6C779088-FB76-0EAD-DEED-36F71F46BB71}"/>
              </a:ext>
            </a:extLst>
          </p:cNvPr>
          <p:cNvCxnSpPr>
            <a:stCxn id="23" idx="0"/>
            <a:endCxn id="78" idx="2"/>
          </p:cNvCxnSpPr>
          <p:nvPr/>
        </p:nvCxnSpPr>
        <p:spPr>
          <a:xfrm flipH="1" flipV="1">
            <a:off x="4358112" y="2948756"/>
            <a:ext cx="5539" cy="951518"/>
          </a:xfrm>
          <a:prstGeom prst="straightConnector1">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07641A9-48CC-1D9C-4A24-B4EDA8856DBC}"/>
              </a:ext>
            </a:extLst>
          </p:cNvPr>
          <p:cNvCxnSpPr>
            <a:cxnSpLocks/>
            <a:stCxn id="78" idx="3"/>
            <a:endCxn id="79" idx="1"/>
          </p:cNvCxnSpPr>
          <p:nvPr/>
        </p:nvCxnSpPr>
        <p:spPr>
          <a:xfrm>
            <a:off x="5078192" y="2519966"/>
            <a:ext cx="395190" cy="0"/>
          </a:xfrm>
          <a:prstGeom prst="straightConnector1">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A55D472F-E129-8113-9840-06EE69996D4C}"/>
              </a:ext>
            </a:extLst>
          </p:cNvPr>
          <p:cNvSpPr/>
          <p:nvPr/>
        </p:nvSpPr>
        <p:spPr>
          <a:xfrm>
            <a:off x="5515778" y="3901693"/>
            <a:ext cx="1440160" cy="857580"/>
          </a:xfrm>
          <a:prstGeom prst="roundRect">
            <a:avLst/>
          </a:prstGeom>
          <a:solidFill>
            <a:srgbClr val="EEF3B3"/>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Compile Pre-Call Summary Data</a:t>
            </a:r>
          </a:p>
        </p:txBody>
      </p:sp>
      <p:sp>
        <p:nvSpPr>
          <p:cNvPr id="91" name="Rectangle: Rounded Corners 90">
            <a:extLst>
              <a:ext uri="{FF2B5EF4-FFF2-40B4-BE49-F238E27FC236}">
                <a16:creationId xmlns:a16="http://schemas.microsoft.com/office/drawing/2014/main" id="{C33FC43E-5B19-5552-2CDB-5CE21639942D}"/>
              </a:ext>
            </a:extLst>
          </p:cNvPr>
          <p:cNvSpPr/>
          <p:nvPr/>
        </p:nvSpPr>
        <p:spPr>
          <a:xfrm>
            <a:off x="5515778" y="5330415"/>
            <a:ext cx="1440160" cy="857580"/>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Generate Recommended Conversation Flow using </a:t>
            </a:r>
          </a:p>
          <a:p>
            <a:pPr algn="ctr"/>
            <a:r>
              <a:rPr lang="en-US" sz="1050" dirty="0"/>
              <a:t>Azure Open AI</a:t>
            </a:r>
          </a:p>
        </p:txBody>
      </p:sp>
      <p:cxnSp>
        <p:nvCxnSpPr>
          <p:cNvPr id="97" name="Straight Arrow Connector 96">
            <a:extLst>
              <a:ext uri="{FF2B5EF4-FFF2-40B4-BE49-F238E27FC236}">
                <a16:creationId xmlns:a16="http://schemas.microsoft.com/office/drawing/2014/main" id="{8256B5B5-DF4D-CBCE-CF77-33F2101B48B2}"/>
              </a:ext>
            </a:extLst>
          </p:cNvPr>
          <p:cNvCxnSpPr>
            <a:cxnSpLocks/>
            <a:stCxn id="79" idx="2"/>
            <a:endCxn id="90" idx="0"/>
          </p:cNvCxnSpPr>
          <p:nvPr/>
        </p:nvCxnSpPr>
        <p:spPr>
          <a:xfrm>
            <a:off x="6211891" y="2948756"/>
            <a:ext cx="23967" cy="952937"/>
          </a:xfrm>
          <a:prstGeom prst="straightConnector1">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CE92B6E-8273-4E3F-029C-03C1B8B70AD1}"/>
              </a:ext>
            </a:extLst>
          </p:cNvPr>
          <p:cNvCxnSpPr>
            <a:stCxn id="90" idx="2"/>
            <a:endCxn id="91" idx="0"/>
          </p:cNvCxnSpPr>
          <p:nvPr/>
        </p:nvCxnSpPr>
        <p:spPr>
          <a:xfrm>
            <a:off x="6235858" y="4759273"/>
            <a:ext cx="0" cy="571142"/>
          </a:xfrm>
          <a:prstGeom prst="straightConnector1">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BBB8CF9B-5995-5F18-48F0-962FA13639D7}"/>
              </a:ext>
            </a:extLst>
          </p:cNvPr>
          <p:cNvSpPr txBox="1"/>
          <p:nvPr/>
        </p:nvSpPr>
        <p:spPr>
          <a:xfrm>
            <a:off x="5854774" y="2983137"/>
            <a:ext cx="433437" cy="261610"/>
          </a:xfrm>
          <a:prstGeom prst="rect">
            <a:avLst/>
          </a:prstGeom>
          <a:noFill/>
        </p:spPr>
        <p:txBody>
          <a:bodyPr wrap="square" rtlCol="0">
            <a:spAutoFit/>
          </a:bodyPr>
          <a:lstStyle/>
          <a:p>
            <a:pPr algn="l"/>
            <a:r>
              <a:rPr lang="en-US" sz="1100" dirty="0">
                <a:solidFill>
                  <a:schemeClr val="tx2"/>
                </a:solidFill>
              </a:rPr>
              <a:t>Yes</a:t>
            </a:r>
          </a:p>
        </p:txBody>
      </p:sp>
      <p:sp>
        <p:nvSpPr>
          <p:cNvPr id="107" name="Rectangle: Rounded Corners 106">
            <a:extLst>
              <a:ext uri="{FF2B5EF4-FFF2-40B4-BE49-F238E27FC236}">
                <a16:creationId xmlns:a16="http://schemas.microsoft.com/office/drawing/2014/main" id="{C9B1E8EA-726F-6FD5-840B-144F8C516622}"/>
              </a:ext>
            </a:extLst>
          </p:cNvPr>
          <p:cNvSpPr/>
          <p:nvPr/>
        </p:nvSpPr>
        <p:spPr>
          <a:xfrm>
            <a:off x="7313360" y="2204764"/>
            <a:ext cx="1769929" cy="630405"/>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View Pre-Call Summary, Recommended Conversation Flow and make the call</a:t>
            </a:r>
          </a:p>
        </p:txBody>
      </p:sp>
      <p:cxnSp>
        <p:nvCxnSpPr>
          <p:cNvPr id="113" name="Connector: Elbow 112">
            <a:extLst>
              <a:ext uri="{FF2B5EF4-FFF2-40B4-BE49-F238E27FC236}">
                <a16:creationId xmlns:a16="http://schemas.microsoft.com/office/drawing/2014/main" id="{4C3616B6-9F83-C199-1708-D8D3404B9EDC}"/>
              </a:ext>
            </a:extLst>
          </p:cNvPr>
          <p:cNvCxnSpPr>
            <a:cxnSpLocks/>
            <a:stCxn id="79" idx="0"/>
            <a:endCxn id="127" idx="0"/>
          </p:cNvCxnSpPr>
          <p:nvPr/>
        </p:nvCxnSpPr>
        <p:spPr>
          <a:xfrm rot="16200000" flipH="1">
            <a:off x="8199549" y="103517"/>
            <a:ext cx="106711" cy="4082028"/>
          </a:xfrm>
          <a:prstGeom prst="bentConnector3">
            <a:avLst>
              <a:gd name="adj1" fmla="val -214223"/>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B85D71D8-6FDA-85BA-D1BB-04A3E617E284}"/>
              </a:ext>
            </a:extLst>
          </p:cNvPr>
          <p:cNvSpPr/>
          <p:nvPr/>
        </p:nvSpPr>
        <p:spPr>
          <a:xfrm>
            <a:off x="9456815" y="2197887"/>
            <a:ext cx="1674207" cy="644158"/>
          </a:xfrm>
          <a:prstGeom prst="roundRect">
            <a:avLst/>
          </a:prstGeom>
          <a:solidFill>
            <a:srgbClr val="EEF3B3"/>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Input Activity Summary notes, Choose Activity done</a:t>
            </a:r>
          </a:p>
        </p:txBody>
      </p:sp>
      <p:cxnSp>
        <p:nvCxnSpPr>
          <p:cNvPr id="1025" name="Straight Arrow Connector 1024">
            <a:extLst>
              <a:ext uri="{FF2B5EF4-FFF2-40B4-BE49-F238E27FC236}">
                <a16:creationId xmlns:a16="http://schemas.microsoft.com/office/drawing/2014/main" id="{B8E7436E-7D80-CD8A-D7E0-207A9070EBA4}"/>
              </a:ext>
            </a:extLst>
          </p:cNvPr>
          <p:cNvCxnSpPr>
            <a:cxnSpLocks/>
            <a:stCxn id="107" idx="3"/>
            <a:endCxn id="127" idx="1"/>
          </p:cNvCxnSpPr>
          <p:nvPr/>
        </p:nvCxnSpPr>
        <p:spPr>
          <a:xfrm flipV="1">
            <a:off x="9083289" y="2519966"/>
            <a:ext cx="373526" cy="1"/>
          </a:xfrm>
          <a:prstGeom prst="straightConnector1">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1028" name="Rectangle: Rounded Corners 1027">
            <a:extLst>
              <a:ext uri="{FF2B5EF4-FFF2-40B4-BE49-F238E27FC236}">
                <a16:creationId xmlns:a16="http://schemas.microsoft.com/office/drawing/2014/main" id="{93F3C189-312D-D2C8-0ACA-500ADD420E48}"/>
              </a:ext>
            </a:extLst>
          </p:cNvPr>
          <p:cNvSpPr/>
          <p:nvPr/>
        </p:nvSpPr>
        <p:spPr>
          <a:xfrm>
            <a:off x="7812911" y="4565616"/>
            <a:ext cx="1263819" cy="857580"/>
          </a:xfrm>
          <a:prstGeom prst="roundRect">
            <a:avLst/>
          </a:prstGeom>
          <a:solidFill>
            <a:srgbClr val="A7F7DE"/>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ACE Notes posting</a:t>
            </a:r>
          </a:p>
        </p:txBody>
      </p:sp>
      <p:cxnSp>
        <p:nvCxnSpPr>
          <p:cNvPr id="1031" name="Connector: Elbow 1030">
            <a:extLst>
              <a:ext uri="{FF2B5EF4-FFF2-40B4-BE49-F238E27FC236}">
                <a16:creationId xmlns:a16="http://schemas.microsoft.com/office/drawing/2014/main" id="{544847F5-7485-807C-2102-72D734A7D9DF}"/>
              </a:ext>
            </a:extLst>
          </p:cNvPr>
          <p:cNvCxnSpPr>
            <a:cxnSpLocks/>
            <a:stCxn id="127" idx="2"/>
            <a:endCxn id="1028" idx="0"/>
          </p:cNvCxnSpPr>
          <p:nvPr/>
        </p:nvCxnSpPr>
        <p:spPr>
          <a:xfrm rot="5400000">
            <a:off x="8507585" y="2779281"/>
            <a:ext cx="1723571" cy="1849098"/>
          </a:xfrm>
          <a:prstGeom prst="bentConnector3">
            <a:avLst>
              <a:gd name="adj1" fmla="val 50000"/>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1032" name="Rectangle: Rounded Corners 1031">
            <a:extLst>
              <a:ext uri="{FF2B5EF4-FFF2-40B4-BE49-F238E27FC236}">
                <a16:creationId xmlns:a16="http://schemas.microsoft.com/office/drawing/2014/main" id="{FA64EDC6-C80D-AE38-365A-703891B859D7}"/>
              </a:ext>
            </a:extLst>
          </p:cNvPr>
          <p:cNvSpPr/>
          <p:nvPr/>
        </p:nvSpPr>
        <p:spPr>
          <a:xfrm>
            <a:off x="9728177" y="4550382"/>
            <a:ext cx="1732548" cy="857580"/>
          </a:xfrm>
          <a:prstGeom prst="roundRect">
            <a:avLst/>
          </a:prstGeom>
          <a:solidFill>
            <a:srgbClr val="A7F7DE"/>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Update Account Status (Release or On Hold) in workflow tool</a:t>
            </a:r>
          </a:p>
        </p:txBody>
      </p:sp>
      <p:sp>
        <p:nvSpPr>
          <p:cNvPr id="1054" name="TextBox 1053">
            <a:extLst>
              <a:ext uri="{FF2B5EF4-FFF2-40B4-BE49-F238E27FC236}">
                <a16:creationId xmlns:a16="http://schemas.microsoft.com/office/drawing/2014/main" id="{7AAF2BFB-1F9A-207B-ED90-243A51463584}"/>
              </a:ext>
            </a:extLst>
          </p:cNvPr>
          <p:cNvSpPr txBox="1"/>
          <p:nvPr/>
        </p:nvSpPr>
        <p:spPr>
          <a:xfrm>
            <a:off x="5918398" y="1857854"/>
            <a:ext cx="369813" cy="261610"/>
          </a:xfrm>
          <a:prstGeom prst="rect">
            <a:avLst/>
          </a:prstGeom>
          <a:noFill/>
        </p:spPr>
        <p:txBody>
          <a:bodyPr wrap="square" rtlCol="0">
            <a:spAutoFit/>
          </a:bodyPr>
          <a:lstStyle/>
          <a:p>
            <a:pPr algn="l"/>
            <a:r>
              <a:rPr lang="en-US" sz="1100" dirty="0">
                <a:solidFill>
                  <a:schemeClr val="tx2"/>
                </a:solidFill>
              </a:rPr>
              <a:t>No</a:t>
            </a:r>
          </a:p>
        </p:txBody>
      </p:sp>
      <p:cxnSp>
        <p:nvCxnSpPr>
          <p:cNvPr id="1056" name="Straight Arrow Connector 1055">
            <a:extLst>
              <a:ext uri="{FF2B5EF4-FFF2-40B4-BE49-F238E27FC236}">
                <a16:creationId xmlns:a16="http://schemas.microsoft.com/office/drawing/2014/main" id="{C5AF14DD-86F3-B583-FD40-46C138BC0172}"/>
              </a:ext>
            </a:extLst>
          </p:cNvPr>
          <p:cNvCxnSpPr>
            <a:cxnSpLocks/>
            <a:stCxn id="1028" idx="3"/>
            <a:endCxn id="1032" idx="1"/>
          </p:cNvCxnSpPr>
          <p:nvPr/>
        </p:nvCxnSpPr>
        <p:spPr>
          <a:xfrm flipV="1">
            <a:off x="9076730" y="4979172"/>
            <a:ext cx="651447" cy="15234"/>
          </a:xfrm>
          <a:prstGeom prst="straightConnector1">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58" name="Connector: Elbow 1057">
            <a:extLst>
              <a:ext uri="{FF2B5EF4-FFF2-40B4-BE49-F238E27FC236}">
                <a16:creationId xmlns:a16="http://schemas.microsoft.com/office/drawing/2014/main" id="{1B303A11-29AA-5DF0-F7DB-3F7A7F4B6B8A}"/>
              </a:ext>
            </a:extLst>
          </p:cNvPr>
          <p:cNvCxnSpPr>
            <a:cxnSpLocks/>
            <a:stCxn id="1032" idx="3"/>
            <a:endCxn id="18" idx="0"/>
          </p:cNvCxnSpPr>
          <p:nvPr/>
        </p:nvCxnSpPr>
        <p:spPr>
          <a:xfrm flipH="1" flipV="1">
            <a:off x="2516562" y="2303942"/>
            <a:ext cx="8944163" cy="2675230"/>
          </a:xfrm>
          <a:prstGeom prst="bentConnector4">
            <a:avLst>
              <a:gd name="adj1" fmla="val -2556"/>
              <a:gd name="adj2" fmla="val 135750"/>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143" name="Connector: Elbow 1142">
            <a:extLst>
              <a:ext uri="{FF2B5EF4-FFF2-40B4-BE49-F238E27FC236}">
                <a16:creationId xmlns:a16="http://schemas.microsoft.com/office/drawing/2014/main" id="{E58F65C1-BD2E-9E47-C7FE-6FE98ACF090D}"/>
              </a:ext>
            </a:extLst>
          </p:cNvPr>
          <p:cNvCxnSpPr>
            <a:stCxn id="34" idx="4"/>
            <a:endCxn id="18" idx="0"/>
          </p:cNvCxnSpPr>
          <p:nvPr/>
        </p:nvCxnSpPr>
        <p:spPr>
          <a:xfrm rot="16200000" flipH="1">
            <a:off x="1731025" y="1518404"/>
            <a:ext cx="700621" cy="870454"/>
          </a:xfrm>
          <a:prstGeom prst="bentConnector3">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165" name="Connector: Elbow 1164">
            <a:extLst>
              <a:ext uri="{FF2B5EF4-FFF2-40B4-BE49-F238E27FC236}">
                <a16:creationId xmlns:a16="http://schemas.microsoft.com/office/drawing/2014/main" id="{17CE6701-BA11-ECB1-798F-ACAA8C8FE44E}"/>
              </a:ext>
            </a:extLst>
          </p:cNvPr>
          <p:cNvCxnSpPr>
            <a:cxnSpLocks/>
            <a:stCxn id="91" idx="3"/>
            <a:endCxn id="107" idx="1"/>
          </p:cNvCxnSpPr>
          <p:nvPr/>
        </p:nvCxnSpPr>
        <p:spPr>
          <a:xfrm flipV="1">
            <a:off x="6955938" y="2519967"/>
            <a:ext cx="357422" cy="3239238"/>
          </a:xfrm>
          <a:prstGeom prst="bentConnector3">
            <a:avLst>
              <a:gd name="adj1" fmla="val 50000"/>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D248DC8A-16E9-CD2B-B05D-366D7A50DD75}"/>
              </a:ext>
            </a:extLst>
          </p:cNvPr>
          <p:cNvSpPr/>
          <p:nvPr/>
        </p:nvSpPr>
        <p:spPr>
          <a:xfrm>
            <a:off x="7001718" y="178528"/>
            <a:ext cx="1551208" cy="248627"/>
          </a:xfrm>
          <a:prstGeom prst="roundRect">
            <a:avLst/>
          </a:prstGeom>
          <a:solidFill>
            <a:srgbClr val="A7F7DE"/>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Existing feature</a:t>
            </a:r>
          </a:p>
        </p:txBody>
      </p:sp>
      <p:sp>
        <p:nvSpPr>
          <p:cNvPr id="13" name="Rectangle: Rounded Corners 12">
            <a:extLst>
              <a:ext uri="{FF2B5EF4-FFF2-40B4-BE49-F238E27FC236}">
                <a16:creationId xmlns:a16="http://schemas.microsoft.com/office/drawing/2014/main" id="{F212FFE2-FE23-29B2-CEF0-7D7C53A70A45}"/>
              </a:ext>
            </a:extLst>
          </p:cNvPr>
          <p:cNvSpPr/>
          <p:nvPr/>
        </p:nvSpPr>
        <p:spPr>
          <a:xfrm>
            <a:off x="8709416" y="178528"/>
            <a:ext cx="1551208" cy="248627"/>
          </a:xfrm>
          <a:prstGeom prst="roundRect">
            <a:avLst/>
          </a:prstGeom>
          <a:solidFill>
            <a:srgbClr val="EEF3B3"/>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Partially Existing</a:t>
            </a:r>
          </a:p>
        </p:txBody>
      </p:sp>
      <p:sp>
        <p:nvSpPr>
          <p:cNvPr id="15" name="Rectangle: Rounded Corners 14">
            <a:extLst>
              <a:ext uri="{FF2B5EF4-FFF2-40B4-BE49-F238E27FC236}">
                <a16:creationId xmlns:a16="http://schemas.microsoft.com/office/drawing/2014/main" id="{90CFCE41-C98C-28B1-0F28-E5417C02D891}"/>
              </a:ext>
            </a:extLst>
          </p:cNvPr>
          <p:cNvSpPr/>
          <p:nvPr/>
        </p:nvSpPr>
        <p:spPr>
          <a:xfrm>
            <a:off x="10417114" y="178528"/>
            <a:ext cx="1551208" cy="248627"/>
          </a:xfrm>
          <a:prstGeom prst="roundRect">
            <a:avLst/>
          </a:prstGeom>
          <a:solidFill>
            <a:schemeClr val="bg1">
              <a:lumMod val="25000"/>
              <a:lumOff val="75000"/>
            </a:schemeClr>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New Feature</a:t>
            </a:r>
          </a:p>
        </p:txBody>
      </p:sp>
    </p:spTree>
    <p:extLst>
      <p:ext uri="{BB962C8B-B14F-4D97-AF65-F5344CB8AC3E}">
        <p14:creationId xmlns:p14="http://schemas.microsoft.com/office/powerpoint/2010/main" val="1566818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92F5FE4-3557-8F19-6685-2CD7125F09CF}"/>
              </a:ext>
            </a:extLst>
          </p:cNvPr>
          <p:cNvPicPr>
            <a:picLocks noChangeAspect="1"/>
          </p:cNvPicPr>
          <p:nvPr/>
        </p:nvPicPr>
        <p:blipFill>
          <a:blip r:embed="rId2"/>
          <a:stretch>
            <a:fillRect/>
          </a:stretch>
        </p:blipFill>
        <p:spPr>
          <a:xfrm>
            <a:off x="990157" y="572776"/>
            <a:ext cx="10211685" cy="5712447"/>
          </a:xfrm>
          <a:prstGeom prst="rect">
            <a:avLst/>
          </a:prstGeom>
        </p:spPr>
      </p:pic>
      <p:sp>
        <p:nvSpPr>
          <p:cNvPr id="2" name="Title 1">
            <a:extLst>
              <a:ext uri="{FF2B5EF4-FFF2-40B4-BE49-F238E27FC236}">
                <a16:creationId xmlns:a16="http://schemas.microsoft.com/office/drawing/2014/main" id="{C3E1A334-FF9E-EFCF-E420-6E29F99EBC2E}"/>
              </a:ext>
            </a:extLst>
          </p:cNvPr>
          <p:cNvSpPr>
            <a:spLocks noGrp="1"/>
          </p:cNvSpPr>
          <p:nvPr>
            <p:ph type="title"/>
          </p:nvPr>
        </p:nvSpPr>
        <p:spPr/>
        <p:txBody>
          <a:bodyPr/>
          <a:lstStyle/>
          <a:p>
            <a:r>
              <a:rPr lang="en-US" dirty="0"/>
              <a:t>MESH Disabled </a:t>
            </a:r>
            <a:endParaRPr lang="en-IN" dirty="0"/>
          </a:p>
        </p:txBody>
      </p:sp>
      <p:sp>
        <p:nvSpPr>
          <p:cNvPr id="16" name="Speech Bubble: Rectangle with Corners Rounded 15">
            <a:extLst>
              <a:ext uri="{FF2B5EF4-FFF2-40B4-BE49-F238E27FC236}">
                <a16:creationId xmlns:a16="http://schemas.microsoft.com/office/drawing/2014/main" id="{3F4E3BF7-1756-BC0C-72FC-710837D813AD}"/>
              </a:ext>
            </a:extLst>
          </p:cNvPr>
          <p:cNvSpPr/>
          <p:nvPr/>
        </p:nvSpPr>
        <p:spPr>
          <a:xfrm>
            <a:off x="9753600" y="1363098"/>
            <a:ext cx="2171700" cy="533400"/>
          </a:xfrm>
          <a:prstGeom prst="wedgeRoundRectCallout">
            <a:avLst>
              <a:gd name="adj1" fmla="val -61916"/>
              <a:gd name="adj2" fmla="val 155704"/>
              <a:gd name="adj3" fmla="val 1666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srgbClr val="0F1C50"/>
                </a:solidFill>
                <a:effectLst/>
                <a:uLnTx/>
                <a:uFillTx/>
                <a:latin typeface="Arial"/>
                <a:cs typeface="+mn-cs"/>
              </a:rPr>
              <a:t>Sensitive Data unintentionally leaked to outside world</a:t>
            </a:r>
            <a:endParaRPr kumimoji="1" lang="en-IN" sz="1100" b="0" i="0" u="none" strike="noStrike" kern="1200" cap="none" spc="0" normalizeH="0" baseline="0" noProof="0" dirty="0">
              <a:ln>
                <a:noFill/>
              </a:ln>
              <a:solidFill>
                <a:srgbClr val="0F1C50"/>
              </a:solidFill>
              <a:effectLst/>
              <a:uLnTx/>
              <a:uFillTx/>
              <a:latin typeface="Arial"/>
              <a:cs typeface="+mn-cs"/>
            </a:endParaRPr>
          </a:p>
        </p:txBody>
      </p:sp>
    </p:spTree>
    <p:extLst>
      <p:ext uri="{BB962C8B-B14F-4D97-AF65-F5344CB8AC3E}">
        <p14:creationId xmlns:p14="http://schemas.microsoft.com/office/powerpoint/2010/main" val="2774605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84E1531-654C-ECF8-4F37-F44FBA0F19EA}"/>
              </a:ext>
            </a:extLst>
          </p:cNvPr>
          <p:cNvPicPr>
            <a:picLocks noChangeAspect="1"/>
          </p:cNvPicPr>
          <p:nvPr/>
        </p:nvPicPr>
        <p:blipFill>
          <a:blip r:embed="rId2"/>
          <a:stretch>
            <a:fillRect/>
          </a:stretch>
        </p:blipFill>
        <p:spPr>
          <a:xfrm>
            <a:off x="996254" y="572776"/>
            <a:ext cx="10199492" cy="5712447"/>
          </a:xfrm>
          <a:prstGeom prst="rect">
            <a:avLst/>
          </a:prstGeom>
        </p:spPr>
      </p:pic>
      <p:sp>
        <p:nvSpPr>
          <p:cNvPr id="2" name="Title 1">
            <a:extLst>
              <a:ext uri="{FF2B5EF4-FFF2-40B4-BE49-F238E27FC236}">
                <a16:creationId xmlns:a16="http://schemas.microsoft.com/office/drawing/2014/main" id="{C3E1A334-FF9E-EFCF-E420-6E29F99EBC2E}"/>
              </a:ext>
            </a:extLst>
          </p:cNvPr>
          <p:cNvSpPr>
            <a:spLocks noGrp="1"/>
          </p:cNvSpPr>
          <p:nvPr>
            <p:ph type="title"/>
          </p:nvPr>
        </p:nvSpPr>
        <p:spPr/>
        <p:txBody>
          <a:bodyPr/>
          <a:lstStyle/>
          <a:p>
            <a:r>
              <a:rPr lang="en-US" dirty="0"/>
              <a:t>MESH Enabled</a:t>
            </a:r>
            <a:endParaRPr lang="en-IN" dirty="0"/>
          </a:p>
        </p:txBody>
      </p:sp>
      <p:sp>
        <p:nvSpPr>
          <p:cNvPr id="16" name="Speech Bubble: Rectangle with Corners Rounded 15">
            <a:extLst>
              <a:ext uri="{FF2B5EF4-FFF2-40B4-BE49-F238E27FC236}">
                <a16:creationId xmlns:a16="http://schemas.microsoft.com/office/drawing/2014/main" id="{3F4E3BF7-1756-BC0C-72FC-710837D813AD}"/>
              </a:ext>
            </a:extLst>
          </p:cNvPr>
          <p:cNvSpPr/>
          <p:nvPr/>
        </p:nvSpPr>
        <p:spPr>
          <a:xfrm>
            <a:off x="10431073" y="2202180"/>
            <a:ext cx="1507347" cy="974882"/>
          </a:xfrm>
          <a:prstGeom prst="wedgeRoundRectCallout">
            <a:avLst>
              <a:gd name="adj1" fmla="val -63094"/>
              <a:gd name="adj2" fmla="val 44606"/>
              <a:gd name="adj3" fmla="val 1666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srgbClr val="0F1C50"/>
                </a:solidFill>
                <a:effectLst/>
                <a:uLnTx/>
                <a:uFillTx/>
                <a:latin typeface="Arial"/>
                <a:cs typeface="+mn-cs"/>
              </a:rPr>
              <a:t>No sensitive data unintentionally leaked to outside world</a:t>
            </a:r>
            <a:endParaRPr kumimoji="1" lang="en-IN" sz="1100" b="0" i="0" u="none" strike="noStrike" kern="1200" cap="none" spc="0" normalizeH="0" baseline="0" noProof="0" dirty="0">
              <a:ln>
                <a:noFill/>
              </a:ln>
              <a:solidFill>
                <a:srgbClr val="0F1C50"/>
              </a:solidFill>
              <a:effectLst/>
              <a:uLnTx/>
              <a:uFillTx/>
              <a:latin typeface="Arial"/>
              <a:cs typeface="+mn-cs"/>
            </a:endParaRPr>
          </a:p>
        </p:txBody>
      </p:sp>
    </p:spTree>
    <p:extLst>
      <p:ext uri="{BB962C8B-B14F-4D97-AF65-F5344CB8AC3E}">
        <p14:creationId xmlns:p14="http://schemas.microsoft.com/office/powerpoint/2010/main" val="714098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9F4E9EE-F80A-DA49-A10A-86DAEA2B140F}"/>
              </a:ext>
            </a:extLst>
          </p:cNvPr>
          <p:cNvSpPr/>
          <p:nvPr/>
        </p:nvSpPr>
        <p:spPr>
          <a:xfrm>
            <a:off x="119336" y="548681"/>
            <a:ext cx="392215" cy="5750666"/>
          </a:xfrm>
          <a:prstGeom prst="rect">
            <a:avLst/>
          </a:prstGeom>
          <a:solidFill>
            <a:srgbClr val="12BDD4"/>
          </a:solidFill>
          <a:ln w="2540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Date">
            <a:extLst>
              <a:ext uri="{FF2B5EF4-FFF2-40B4-BE49-F238E27FC236}">
                <a16:creationId xmlns:a16="http://schemas.microsoft.com/office/drawing/2014/main" id="{3B3881BD-6BF0-418A-A0D3-E7362053CE50}"/>
              </a:ext>
              <a:ext uri="{C183D7F6-B498-43B3-948B-1728B52AA6E4}">
                <adec:decorative xmlns:adec="http://schemas.microsoft.com/office/drawing/2017/decorative" val="1"/>
              </a:ext>
            </a:extLst>
          </p:cNvPr>
          <p:cNvSpPr>
            <a:spLocks noGrp="1"/>
          </p:cNvSpPr>
          <p:nvPr>
            <p:ph type="dt" sz="half" idx="10"/>
          </p:nvPr>
        </p:nvSpPr>
        <p:spPr/>
        <p:txBody>
          <a:bodyPr/>
          <a:lstStyle/>
          <a:p>
            <a:r>
              <a:rPr lang="en-US" dirty="0"/>
              <a:t>June 2024</a:t>
            </a:r>
          </a:p>
        </p:txBody>
      </p:sp>
      <p:sp>
        <p:nvSpPr>
          <p:cNvPr id="8" name="Legal">
            <a:extLst>
              <a:ext uri="{FF2B5EF4-FFF2-40B4-BE49-F238E27FC236}">
                <a16:creationId xmlns:a16="http://schemas.microsoft.com/office/drawing/2014/main" id="{EE027B93-268F-1031-3F57-B24084A97E86}"/>
              </a:ext>
              <a:ext uri="{C183D7F6-B498-43B3-948B-1728B52AA6E4}">
                <adec:decorative xmlns:adec="http://schemas.microsoft.com/office/drawing/2017/decorative" val="1"/>
              </a:ext>
            </a:extLst>
          </p:cNvPr>
          <p:cNvSpPr>
            <a:spLocks noGrp="1"/>
          </p:cNvSpPr>
          <p:nvPr>
            <p:ph type="ftr" sz="quarter" idx="11"/>
          </p:nvPr>
        </p:nvSpPr>
        <p:spPr/>
        <p:txBody>
          <a:bodyPr/>
          <a:lstStyle/>
          <a:p>
            <a:r>
              <a:rPr lang="en-CA"/>
              <a:t>© 2024 NTT DATA, Inc.</a:t>
            </a:r>
            <a:endParaRPr lang="en-CA" dirty="0"/>
          </a:p>
        </p:txBody>
      </p:sp>
      <p:sp>
        <p:nvSpPr>
          <p:cNvPr id="2" name="Slide Number Placeholder 1">
            <a:extLst>
              <a:ext uri="{FF2B5EF4-FFF2-40B4-BE49-F238E27FC236}">
                <a16:creationId xmlns:a16="http://schemas.microsoft.com/office/drawing/2014/main" id="{2D3B8F52-BAFD-C8DF-D850-8FE4B5AD4AEC}"/>
              </a:ext>
            </a:extLst>
          </p:cNvPr>
          <p:cNvSpPr>
            <a:spLocks noGrp="1"/>
          </p:cNvSpPr>
          <p:nvPr>
            <p:ph type="sldNum" sz="quarter" idx="12"/>
          </p:nvPr>
        </p:nvSpPr>
        <p:spPr/>
        <p:txBody>
          <a:bodyPr/>
          <a:lstStyle/>
          <a:p>
            <a:fld id="{60D39823-8059-4D49-BD26-6D32C31B8621}" type="slidenum">
              <a:rPr lang="en-US" smtClean="0"/>
              <a:pPr/>
              <a:t>16</a:t>
            </a:fld>
            <a:endParaRPr lang="en-US"/>
          </a:p>
        </p:txBody>
      </p:sp>
      <p:sp>
        <p:nvSpPr>
          <p:cNvPr id="4" name="Title">
            <a:extLst>
              <a:ext uri="{FF2B5EF4-FFF2-40B4-BE49-F238E27FC236}">
                <a16:creationId xmlns:a16="http://schemas.microsoft.com/office/drawing/2014/main" id="{48BB090B-145D-AA9B-C0A2-2DB6FCFE7041}"/>
              </a:ext>
            </a:extLst>
          </p:cNvPr>
          <p:cNvSpPr txBox="1">
            <a:spLocks/>
          </p:cNvSpPr>
          <p:nvPr/>
        </p:nvSpPr>
        <p:spPr>
          <a:xfrm>
            <a:off x="191344" y="115737"/>
            <a:ext cx="11430000" cy="43294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lang="en-US" sz="2800" kern="1200">
                <a:solidFill>
                  <a:schemeClr val="bg1"/>
                </a:solidFill>
                <a:latin typeface="Georgia" panose="02040502050405020303" pitchFamily="18" charset="0"/>
                <a:ea typeface="+mj-ea"/>
                <a:cs typeface="+mj-cs"/>
              </a:defRPr>
            </a:lvl1pPr>
          </a:lstStyle>
          <a:p>
            <a:r>
              <a:rPr lang="en-US" dirty="0"/>
              <a:t>Solution Approach</a:t>
            </a:r>
          </a:p>
        </p:txBody>
      </p:sp>
      <p:sp>
        <p:nvSpPr>
          <p:cNvPr id="6" name="Rectangle 5">
            <a:extLst>
              <a:ext uri="{FF2B5EF4-FFF2-40B4-BE49-F238E27FC236}">
                <a16:creationId xmlns:a16="http://schemas.microsoft.com/office/drawing/2014/main" id="{DE60B8BE-5398-AE33-E69B-6D209A09475D}"/>
              </a:ext>
            </a:extLst>
          </p:cNvPr>
          <p:cNvSpPr/>
          <p:nvPr/>
        </p:nvSpPr>
        <p:spPr>
          <a:xfrm>
            <a:off x="119337" y="548682"/>
            <a:ext cx="9068966" cy="5760638"/>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dirty="0" err="1"/>
          </a:p>
        </p:txBody>
      </p:sp>
      <p:sp>
        <p:nvSpPr>
          <p:cNvPr id="9" name="TextBox 8">
            <a:extLst>
              <a:ext uri="{FF2B5EF4-FFF2-40B4-BE49-F238E27FC236}">
                <a16:creationId xmlns:a16="http://schemas.microsoft.com/office/drawing/2014/main" id="{2F4B33D6-25C1-B398-E03E-9BF05A2EA8A6}"/>
              </a:ext>
            </a:extLst>
          </p:cNvPr>
          <p:cNvSpPr txBox="1"/>
          <p:nvPr/>
        </p:nvSpPr>
        <p:spPr>
          <a:xfrm>
            <a:off x="220480" y="2353095"/>
            <a:ext cx="291071" cy="1267387"/>
          </a:xfrm>
          <a:prstGeom prst="rect">
            <a:avLst/>
          </a:prstGeom>
        </p:spPr>
        <p:txBody>
          <a:bodyPr vert="vert270" wrap="square" lIns="0" tIns="0" rIns="0" bIns="0" rtlCol="0">
            <a:noAutofit/>
          </a:bodyPr>
          <a:lstStyle/>
          <a:p>
            <a:r>
              <a:rPr lang="en-US" sz="1400" dirty="0"/>
              <a:t>Compass Tool</a:t>
            </a:r>
            <a:endParaRPr lang="en-IN" sz="1600" dirty="0"/>
          </a:p>
        </p:txBody>
      </p:sp>
      <p:pic>
        <p:nvPicPr>
          <p:cNvPr id="10" name="Picture 9">
            <a:extLst>
              <a:ext uri="{FF2B5EF4-FFF2-40B4-BE49-F238E27FC236}">
                <a16:creationId xmlns:a16="http://schemas.microsoft.com/office/drawing/2014/main" id="{4C34BB26-58B7-FF4E-DBAE-B9071E7D73D8}"/>
              </a:ext>
            </a:extLst>
          </p:cNvPr>
          <p:cNvPicPr>
            <a:picLocks noChangeAspect="1"/>
          </p:cNvPicPr>
          <p:nvPr/>
        </p:nvPicPr>
        <p:blipFill>
          <a:blip r:embed="rId2"/>
          <a:stretch>
            <a:fillRect/>
          </a:stretch>
        </p:blipFill>
        <p:spPr>
          <a:xfrm>
            <a:off x="191344" y="3717032"/>
            <a:ext cx="285750" cy="504825"/>
          </a:xfrm>
          <a:prstGeom prst="rect">
            <a:avLst/>
          </a:prstGeom>
        </p:spPr>
      </p:pic>
      <p:sp>
        <p:nvSpPr>
          <p:cNvPr id="19" name="Rectangle 18">
            <a:extLst>
              <a:ext uri="{FF2B5EF4-FFF2-40B4-BE49-F238E27FC236}">
                <a16:creationId xmlns:a16="http://schemas.microsoft.com/office/drawing/2014/main" id="{F64C6D8A-DBD7-6830-3AC8-107759142596}"/>
              </a:ext>
            </a:extLst>
          </p:cNvPr>
          <p:cNvSpPr/>
          <p:nvPr/>
        </p:nvSpPr>
        <p:spPr>
          <a:xfrm>
            <a:off x="768197" y="692696"/>
            <a:ext cx="1584603" cy="5409735"/>
          </a:xfrm>
          <a:prstGeom prst="rect">
            <a:avLst/>
          </a:prstGeom>
          <a:solidFill>
            <a:srgbClr val="FFFFFF"/>
          </a:solidFill>
          <a:ln w="9525" cap="flat" cmpd="sng" algn="ctr">
            <a:solidFill>
              <a:schemeClr val="bg1">
                <a:lumMod val="8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cs typeface="+mn-cs"/>
            </a:endParaRPr>
          </a:p>
        </p:txBody>
      </p:sp>
      <p:sp>
        <p:nvSpPr>
          <p:cNvPr id="20" name="TextBox 19">
            <a:extLst>
              <a:ext uri="{FF2B5EF4-FFF2-40B4-BE49-F238E27FC236}">
                <a16:creationId xmlns:a16="http://schemas.microsoft.com/office/drawing/2014/main" id="{80B41C0D-A424-86EF-1437-AF0EEC9112DA}"/>
              </a:ext>
            </a:extLst>
          </p:cNvPr>
          <p:cNvSpPr txBox="1"/>
          <p:nvPr/>
        </p:nvSpPr>
        <p:spPr>
          <a:xfrm rot="5400000">
            <a:off x="1382738" y="77366"/>
            <a:ext cx="353943" cy="1584603"/>
          </a:xfrm>
          <a:prstGeom prst="rect">
            <a:avLst/>
          </a:prstGeom>
          <a:solidFill>
            <a:srgbClr val="C2CEE6">
              <a:lumMod val="75000"/>
            </a:srgbClr>
          </a:solidFill>
        </p:spPr>
        <p:txBody>
          <a:bodyPr vert="vert270" wrap="square" rtlCol="0" anchor="ctr">
            <a:spAutoFit/>
          </a:bodyPr>
          <a:lstStyle>
            <a:defPPr>
              <a:defRPr lang="en-US"/>
            </a:defPPr>
            <a:lvl1pPr algn="ctr">
              <a:defRPr sz="1100" b="1">
                <a:solidFill>
                  <a:schemeClr val="bg1"/>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p:txBody>
      </p:sp>
      <p:pic>
        <p:nvPicPr>
          <p:cNvPr id="18" name="Picture 6" descr="Schedule Icon PNG Images, Transparent Schedule Icon Image Download - PNGitem">
            <a:extLst>
              <a:ext uri="{FF2B5EF4-FFF2-40B4-BE49-F238E27FC236}">
                <a16:creationId xmlns:a16="http://schemas.microsoft.com/office/drawing/2014/main" id="{511E0C4F-A5CF-D650-1249-19FF3B6DD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53952" y="782234"/>
            <a:ext cx="207912" cy="20424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175BD1A-71EF-CD00-1C2D-79D2BDFBEB18}"/>
              </a:ext>
            </a:extLst>
          </p:cNvPr>
          <p:cNvSpPr txBox="1"/>
          <p:nvPr/>
        </p:nvSpPr>
        <p:spPr>
          <a:xfrm rot="5400000">
            <a:off x="1706544" y="267411"/>
            <a:ext cx="291071" cy="1267387"/>
          </a:xfrm>
          <a:prstGeom prst="rect">
            <a:avLst/>
          </a:prstGeom>
        </p:spPr>
        <p:txBody>
          <a:bodyPr vert="vert270" wrap="square" lIns="0" tIns="0" rIns="0" bIns="0" rtlCol="0">
            <a:noAutofit/>
          </a:bodyPr>
          <a:lstStyle/>
          <a:p>
            <a:r>
              <a:rPr lang="en-US" sz="1400" dirty="0"/>
              <a:t>Pre Loader</a:t>
            </a:r>
            <a:endParaRPr lang="en-IN" sz="1600" dirty="0"/>
          </a:p>
        </p:txBody>
      </p:sp>
      <p:sp>
        <p:nvSpPr>
          <p:cNvPr id="22" name="Rectangle 21">
            <a:extLst>
              <a:ext uri="{FF2B5EF4-FFF2-40B4-BE49-F238E27FC236}">
                <a16:creationId xmlns:a16="http://schemas.microsoft.com/office/drawing/2014/main" id="{1D117065-9471-3017-9510-676AC676A8D5}"/>
              </a:ext>
            </a:extLst>
          </p:cNvPr>
          <p:cNvSpPr/>
          <p:nvPr/>
        </p:nvSpPr>
        <p:spPr>
          <a:xfrm>
            <a:off x="2816443" y="692696"/>
            <a:ext cx="1584603" cy="1229891"/>
          </a:xfrm>
          <a:prstGeom prst="rect">
            <a:avLst/>
          </a:prstGeom>
          <a:solidFill>
            <a:srgbClr val="FFFFFF"/>
          </a:solidFill>
          <a:ln w="9525" cap="flat" cmpd="sng" algn="ctr">
            <a:solidFill>
              <a:schemeClr val="bg1">
                <a:lumMod val="8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cs typeface="+mn-cs"/>
            </a:endParaRPr>
          </a:p>
        </p:txBody>
      </p:sp>
      <p:sp>
        <p:nvSpPr>
          <p:cNvPr id="23" name="TextBox 22">
            <a:extLst>
              <a:ext uri="{FF2B5EF4-FFF2-40B4-BE49-F238E27FC236}">
                <a16:creationId xmlns:a16="http://schemas.microsoft.com/office/drawing/2014/main" id="{72A09F16-6CAE-3AB2-A5AB-F800594C212C}"/>
              </a:ext>
            </a:extLst>
          </p:cNvPr>
          <p:cNvSpPr txBox="1"/>
          <p:nvPr/>
        </p:nvSpPr>
        <p:spPr>
          <a:xfrm rot="5400000">
            <a:off x="3430984" y="77366"/>
            <a:ext cx="353943" cy="1584603"/>
          </a:xfrm>
          <a:prstGeom prst="rect">
            <a:avLst/>
          </a:prstGeom>
          <a:solidFill>
            <a:srgbClr val="C2CEE6">
              <a:lumMod val="75000"/>
            </a:srgbClr>
          </a:solidFill>
        </p:spPr>
        <p:txBody>
          <a:bodyPr vert="vert270" wrap="square" rtlCol="0" anchor="ctr">
            <a:spAutoFit/>
          </a:bodyPr>
          <a:lstStyle>
            <a:defPPr>
              <a:defRPr lang="en-US"/>
            </a:defPPr>
            <a:lvl1pPr algn="ctr">
              <a:defRPr sz="1100" b="1">
                <a:solidFill>
                  <a:schemeClr val="bg1"/>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p:txBody>
      </p:sp>
      <p:sp>
        <p:nvSpPr>
          <p:cNvPr id="25" name="TextBox 24">
            <a:extLst>
              <a:ext uri="{FF2B5EF4-FFF2-40B4-BE49-F238E27FC236}">
                <a16:creationId xmlns:a16="http://schemas.microsoft.com/office/drawing/2014/main" id="{9BA583DE-6B37-E99A-32DD-58AA83E50714}"/>
              </a:ext>
            </a:extLst>
          </p:cNvPr>
          <p:cNvSpPr txBox="1"/>
          <p:nvPr/>
        </p:nvSpPr>
        <p:spPr>
          <a:xfrm rot="5400000">
            <a:off x="3754790" y="267411"/>
            <a:ext cx="291071" cy="1267387"/>
          </a:xfrm>
          <a:prstGeom prst="rect">
            <a:avLst/>
          </a:prstGeom>
        </p:spPr>
        <p:txBody>
          <a:bodyPr vert="vert270" wrap="square" lIns="0" tIns="0" rIns="0" bIns="0" rtlCol="0">
            <a:noAutofit/>
          </a:bodyPr>
          <a:lstStyle/>
          <a:p>
            <a:r>
              <a:rPr lang="en-US" sz="1400" dirty="0"/>
              <a:t>Workflow</a:t>
            </a:r>
            <a:endParaRPr lang="en-IN" sz="1600" dirty="0"/>
          </a:p>
        </p:txBody>
      </p:sp>
      <p:pic>
        <p:nvPicPr>
          <p:cNvPr id="1032" name="Picture 8" descr="Workflow Icon PNG Images, Vectors Free Download - Pngtree">
            <a:extLst>
              <a:ext uri="{FF2B5EF4-FFF2-40B4-BE49-F238E27FC236}">
                <a16:creationId xmlns:a16="http://schemas.microsoft.com/office/drawing/2014/main" id="{BB2CA08B-8B8A-D7D7-A4D7-01A944FF7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2577" y="741278"/>
            <a:ext cx="265295" cy="265295"/>
          </a:xfrm>
          <a:prstGeom prst="rect">
            <a:avLst/>
          </a:prstGeom>
          <a:noFill/>
          <a:extLst>
            <a:ext uri="{909E8E84-426E-40DD-AFC4-6F175D3DCCD1}">
              <a14:hiddenFill xmlns:a14="http://schemas.microsoft.com/office/drawing/2010/main">
                <a:solidFill>
                  <a:srgbClr val="FFFFFF"/>
                </a:solidFill>
              </a14:hiddenFill>
            </a:ext>
          </a:extLst>
        </p:spPr>
      </p:pic>
      <p:sp>
        <p:nvSpPr>
          <p:cNvPr id="26" name="Oval 25">
            <a:extLst>
              <a:ext uri="{FF2B5EF4-FFF2-40B4-BE49-F238E27FC236}">
                <a16:creationId xmlns:a16="http://schemas.microsoft.com/office/drawing/2014/main" id="{E31796FB-63D9-A988-7D46-6C1F7C7B4129}"/>
              </a:ext>
            </a:extLst>
          </p:cNvPr>
          <p:cNvSpPr/>
          <p:nvPr/>
        </p:nvSpPr>
        <p:spPr>
          <a:xfrm>
            <a:off x="1044587" y="1272380"/>
            <a:ext cx="914065" cy="412187"/>
          </a:xfrm>
          <a:prstGeom prst="ellipse">
            <a:avLst/>
          </a:prstGeom>
          <a:solidFill>
            <a:schemeClr val="accent6">
              <a:lumMod val="20000"/>
              <a:lumOff val="80000"/>
            </a:schemeClr>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Start</a:t>
            </a:r>
          </a:p>
        </p:txBody>
      </p:sp>
      <p:sp>
        <p:nvSpPr>
          <p:cNvPr id="27" name="Rectangle: Rounded Corners 26">
            <a:extLst>
              <a:ext uri="{FF2B5EF4-FFF2-40B4-BE49-F238E27FC236}">
                <a16:creationId xmlns:a16="http://schemas.microsoft.com/office/drawing/2014/main" id="{10FB3251-1101-4953-A10A-07989E76D188}"/>
              </a:ext>
            </a:extLst>
          </p:cNvPr>
          <p:cNvSpPr/>
          <p:nvPr/>
        </p:nvSpPr>
        <p:spPr>
          <a:xfrm>
            <a:off x="2931139" y="1234263"/>
            <a:ext cx="1353631" cy="432048"/>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Fetch Inflow Accounts</a:t>
            </a:r>
          </a:p>
        </p:txBody>
      </p:sp>
      <p:sp>
        <p:nvSpPr>
          <p:cNvPr id="28" name="Rectangle 27">
            <a:extLst>
              <a:ext uri="{FF2B5EF4-FFF2-40B4-BE49-F238E27FC236}">
                <a16:creationId xmlns:a16="http://schemas.microsoft.com/office/drawing/2014/main" id="{DAFA7CB1-50D7-6428-1B46-13BA7C4991A8}"/>
              </a:ext>
            </a:extLst>
          </p:cNvPr>
          <p:cNvSpPr/>
          <p:nvPr/>
        </p:nvSpPr>
        <p:spPr>
          <a:xfrm>
            <a:off x="2828072" y="2210619"/>
            <a:ext cx="1584603" cy="2011238"/>
          </a:xfrm>
          <a:prstGeom prst="rect">
            <a:avLst/>
          </a:prstGeom>
          <a:solidFill>
            <a:srgbClr val="FFFFFF"/>
          </a:solidFill>
          <a:ln w="9525" cap="flat" cmpd="sng" algn="ctr">
            <a:solidFill>
              <a:schemeClr val="bg1">
                <a:lumMod val="8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cs typeface="+mn-cs"/>
            </a:endParaRPr>
          </a:p>
        </p:txBody>
      </p:sp>
      <p:sp>
        <p:nvSpPr>
          <p:cNvPr id="29" name="TextBox 28">
            <a:extLst>
              <a:ext uri="{FF2B5EF4-FFF2-40B4-BE49-F238E27FC236}">
                <a16:creationId xmlns:a16="http://schemas.microsoft.com/office/drawing/2014/main" id="{06FD9B52-592F-94DA-6813-AF06D7C0C3DD}"/>
              </a:ext>
            </a:extLst>
          </p:cNvPr>
          <p:cNvSpPr txBox="1"/>
          <p:nvPr/>
        </p:nvSpPr>
        <p:spPr>
          <a:xfrm rot="5400000">
            <a:off x="3442613" y="1595289"/>
            <a:ext cx="353943" cy="1584603"/>
          </a:xfrm>
          <a:prstGeom prst="rect">
            <a:avLst/>
          </a:prstGeom>
          <a:solidFill>
            <a:srgbClr val="C2CEE6">
              <a:lumMod val="75000"/>
            </a:srgbClr>
          </a:solidFill>
        </p:spPr>
        <p:txBody>
          <a:bodyPr vert="vert270" wrap="square" rtlCol="0" anchor="ctr">
            <a:spAutoFit/>
          </a:bodyPr>
          <a:lstStyle>
            <a:defPPr>
              <a:defRPr lang="en-US"/>
            </a:defPPr>
            <a:lvl1pPr algn="ctr">
              <a:defRPr sz="1100" b="1">
                <a:solidFill>
                  <a:schemeClr val="bg1"/>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p:txBody>
      </p:sp>
      <p:sp>
        <p:nvSpPr>
          <p:cNvPr id="30" name="TextBox 29">
            <a:extLst>
              <a:ext uri="{FF2B5EF4-FFF2-40B4-BE49-F238E27FC236}">
                <a16:creationId xmlns:a16="http://schemas.microsoft.com/office/drawing/2014/main" id="{EF0D297B-C5B4-27F9-22BF-CFF40EB15BFA}"/>
              </a:ext>
            </a:extLst>
          </p:cNvPr>
          <p:cNvSpPr txBox="1"/>
          <p:nvPr/>
        </p:nvSpPr>
        <p:spPr>
          <a:xfrm rot="5400000">
            <a:off x="3766419" y="1785334"/>
            <a:ext cx="291071" cy="1267387"/>
          </a:xfrm>
          <a:prstGeom prst="rect">
            <a:avLst/>
          </a:prstGeom>
        </p:spPr>
        <p:txBody>
          <a:bodyPr vert="vert270" wrap="square" lIns="0" tIns="0" rIns="0" bIns="0" rtlCol="0">
            <a:noAutofit/>
          </a:bodyPr>
          <a:lstStyle/>
          <a:p>
            <a:r>
              <a:rPr lang="en-US" sz="1400" dirty="0"/>
              <a:t>ACE</a:t>
            </a:r>
            <a:endParaRPr lang="en-IN" sz="1600" dirty="0"/>
          </a:p>
        </p:txBody>
      </p:sp>
      <p:pic>
        <p:nvPicPr>
          <p:cNvPr id="1036" name="Picture 12" descr="IBM 3270 IBM Personal Computer Mainframe computer Font, ibm, text, grass,  monospaced Font png | PNGWing">
            <a:extLst>
              <a:ext uri="{FF2B5EF4-FFF2-40B4-BE49-F238E27FC236}">
                <a16:creationId xmlns:a16="http://schemas.microsoft.com/office/drawing/2014/main" id="{C3D6A42F-A16B-0D55-E22C-A55D5B7F42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26" t="5424" r="6087" b="12689"/>
          <a:stretch/>
        </p:blipFill>
        <p:spPr bwMode="auto">
          <a:xfrm>
            <a:off x="2901689" y="2262366"/>
            <a:ext cx="306183" cy="250450"/>
          </a:xfrm>
          <a:prstGeom prst="rect">
            <a:avLst/>
          </a:prstGeom>
          <a:noFill/>
          <a:extLst>
            <a:ext uri="{909E8E84-426E-40DD-AFC4-6F175D3DCCD1}">
              <a14:hiddenFill xmlns:a14="http://schemas.microsoft.com/office/drawing/2010/main">
                <a:solidFill>
                  <a:srgbClr val="FFFFFF"/>
                </a:solidFill>
              </a14:hiddenFill>
            </a:ext>
          </a:extLst>
        </p:spPr>
      </p:pic>
      <p:sp>
        <p:nvSpPr>
          <p:cNvPr id="33" name="Diamond 32">
            <a:extLst>
              <a:ext uri="{FF2B5EF4-FFF2-40B4-BE49-F238E27FC236}">
                <a16:creationId xmlns:a16="http://schemas.microsoft.com/office/drawing/2014/main" id="{B5EA8BEC-8E32-D30D-4BE7-1B389FDC9345}"/>
              </a:ext>
            </a:extLst>
          </p:cNvPr>
          <p:cNvSpPr/>
          <p:nvPr/>
        </p:nvSpPr>
        <p:spPr>
          <a:xfrm>
            <a:off x="830523" y="3146434"/>
            <a:ext cx="1319205" cy="1136640"/>
          </a:xfrm>
          <a:prstGeom prst="diamond">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For each account from inflow</a:t>
            </a:r>
          </a:p>
        </p:txBody>
      </p:sp>
      <p:cxnSp>
        <p:nvCxnSpPr>
          <p:cNvPr id="35" name="Straight Arrow Connector 34">
            <a:extLst>
              <a:ext uri="{FF2B5EF4-FFF2-40B4-BE49-F238E27FC236}">
                <a16:creationId xmlns:a16="http://schemas.microsoft.com/office/drawing/2014/main" id="{06BFC9B6-4E68-868B-528E-E6F1549A1427}"/>
              </a:ext>
            </a:extLst>
          </p:cNvPr>
          <p:cNvCxnSpPr>
            <a:stCxn id="26" idx="6"/>
            <a:endCxn id="27" idx="1"/>
          </p:cNvCxnSpPr>
          <p:nvPr/>
        </p:nvCxnSpPr>
        <p:spPr>
          <a:xfrm flipV="1">
            <a:off x="1958652" y="1450287"/>
            <a:ext cx="972487" cy="28187"/>
          </a:xfrm>
          <a:prstGeom prst="straightConnector1">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C7AA1B9-D548-ED59-23B2-D4836C319EAE}"/>
              </a:ext>
            </a:extLst>
          </p:cNvPr>
          <p:cNvCxnSpPr>
            <a:cxnSpLocks/>
            <a:stCxn id="27" idx="2"/>
            <a:endCxn id="33" idx="0"/>
          </p:cNvCxnSpPr>
          <p:nvPr/>
        </p:nvCxnSpPr>
        <p:spPr>
          <a:xfrm rot="5400000">
            <a:off x="1808980" y="1347458"/>
            <a:ext cx="1480123" cy="2117829"/>
          </a:xfrm>
          <a:prstGeom prst="bentConnector3">
            <a:avLst>
              <a:gd name="adj1" fmla="val 24784"/>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F5E9D360-E89D-3CFD-0F9A-00D5875A97BF}"/>
              </a:ext>
            </a:extLst>
          </p:cNvPr>
          <p:cNvSpPr/>
          <p:nvPr/>
        </p:nvSpPr>
        <p:spPr>
          <a:xfrm>
            <a:off x="2942768" y="2636912"/>
            <a:ext cx="1353631" cy="432048"/>
          </a:xfrm>
          <a:prstGeom prst="roundRect">
            <a:avLst/>
          </a:prstGeom>
          <a:solidFill>
            <a:srgbClr val="EEF3B3"/>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Fetch All Account Details</a:t>
            </a:r>
          </a:p>
        </p:txBody>
      </p:sp>
      <p:cxnSp>
        <p:nvCxnSpPr>
          <p:cNvPr id="46" name="Connector: Elbow 45">
            <a:extLst>
              <a:ext uri="{FF2B5EF4-FFF2-40B4-BE49-F238E27FC236}">
                <a16:creationId xmlns:a16="http://schemas.microsoft.com/office/drawing/2014/main" id="{235AB9C1-3846-7C12-2FF9-4E3A0956E534}"/>
              </a:ext>
            </a:extLst>
          </p:cNvPr>
          <p:cNvCxnSpPr>
            <a:cxnSpLocks/>
            <a:stCxn id="33" idx="3"/>
            <a:endCxn id="42" idx="1"/>
          </p:cNvCxnSpPr>
          <p:nvPr/>
        </p:nvCxnSpPr>
        <p:spPr>
          <a:xfrm flipV="1">
            <a:off x="2149728" y="2852936"/>
            <a:ext cx="793040" cy="861818"/>
          </a:xfrm>
          <a:prstGeom prst="bentConnector3">
            <a:avLst>
              <a:gd name="adj1" fmla="val 50000"/>
            </a:avLst>
          </a:prstGeom>
          <a:ln w="9525" cap="rnd">
            <a:solidFill>
              <a:schemeClr val="tx1">
                <a:lumMod val="50000"/>
              </a:schemeClr>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5151AC8C-D95E-51C6-4BF2-8063C49273DA}"/>
              </a:ext>
            </a:extLst>
          </p:cNvPr>
          <p:cNvSpPr/>
          <p:nvPr/>
        </p:nvSpPr>
        <p:spPr>
          <a:xfrm>
            <a:off x="1033092" y="5426697"/>
            <a:ext cx="914065" cy="412187"/>
          </a:xfrm>
          <a:prstGeom prst="ellipse">
            <a:avLst/>
          </a:prstGeom>
          <a:solidFill>
            <a:schemeClr val="accent6">
              <a:lumMod val="20000"/>
              <a:lumOff val="80000"/>
            </a:schemeClr>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Stop</a:t>
            </a:r>
          </a:p>
        </p:txBody>
      </p:sp>
      <p:sp>
        <p:nvSpPr>
          <p:cNvPr id="54" name="Rectangle 53">
            <a:extLst>
              <a:ext uri="{FF2B5EF4-FFF2-40B4-BE49-F238E27FC236}">
                <a16:creationId xmlns:a16="http://schemas.microsoft.com/office/drawing/2014/main" id="{B402BE2B-5A50-BA0D-3439-0248305B77C8}"/>
              </a:ext>
            </a:extLst>
          </p:cNvPr>
          <p:cNvSpPr/>
          <p:nvPr/>
        </p:nvSpPr>
        <p:spPr>
          <a:xfrm>
            <a:off x="2828072" y="4451221"/>
            <a:ext cx="1584603" cy="1651210"/>
          </a:xfrm>
          <a:prstGeom prst="rect">
            <a:avLst/>
          </a:prstGeom>
          <a:solidFill>
            <a:srgbClr val="FFFFFF"/>
          </a:solidFill>
          <a:ln w="9525" cap="flat" cmpd="sng" algn="ctr">
            <a:solidFill>
              <a:schemeClr val="bg1">
                <a:lumMod val="8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cs typeface="+mn-cs"/>
            </a:endParaRPr>
          </a:p>
        </p:txBody>
      </p:sp>
      <p:sp>
        <p:nvSpPr>
          <p:cNvPr id="55" name="TextBox 54">
            <a:extLst>
              <a:ext uri="{FF2B5EF4-FFF2-40B4-BE49-F238E27FC236}">
                <a16:creationId xmlns:a16="http://schemas.microsoft.com/office/drawing/2014/main" id="{4509E506-CFBF-616A-D007-C81C9878E3C6}"/>
              </a:ext>
            </a:extLst>
          </p:cNvPr>
          <p:cNvSpPr txBox="1"/>
          <p:nvPr/>
        </p:nvSpPr>
        <p:spPr>
          <a:xfrm rot="5400000">
            <a:off x="3442613" y="3835891"/>
            <a:ext cx="353943" cy="1584603"/>
          </a:xfrm>
          <a:prstGeom prst="rect">
            <a:avLst/>
          </a:prstGeom>
          <a:solidFill>
            <a:srgbClr val="C2CEE6">
              <a:lumMod val="75000"/>
            </a:srgbClr>
          </a:solidFill>
        </p:spPr>
        <p:txBody>
          <a:bodyPr vert="vert270" wrap="square" rtlCol="0" anchor="ctr">
            <a:spAutoFit/>
          </a:bodyPr>
          <a:lstStyle>
            <a:defPPr>
              <a:defRPr lang="en-US"/>
            </a:defPPr>
            <a:lvl1pPr algn="ctr">
              <a:defRPr sz="1100" b="1">
                <a:solidFill>
                  <a:schemeClr val="bg1"/>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p:txBody>
      </p:sp>
      <p:sp>
        <p:nvSpPr>
          <p:cNvPr id="56" name="TextBox 55">
            <a:extLst>
              <a:ext uri="{FF2B5EF4-FFF2-40B4-BE49-F238E27FC236}">
                <a16:creationId xmlns:a16="http://schemas.microsoft.com/office/drawing/2014/main" id="{E95F8D85-D205-224F-8192-99D54D492193}"/>
              </a:ext>
            </a:extLst>
          </p:cNvPr>
          <p:cNvSpPr txBox="1"/>
          <p:nvPr/>
        </p:nvSpPr>
        <p:spPr>
          <a:xfrm rot="5400000">
            <a:off x="3755849" y="4036505"/>
            <a:ext cx="312209" cy="1267387"/>
          </a:xfrm>
          <a:prstGeom prst="rect">
            <a:avLst/>
          </a:prstGeom>
        </p:spPr>
        <p:txBody>
          <a:bodyPr vert="vert270" wrap="square" lIns="0" tIns="0" rIns="0" bIns="0" rtlCol="0">
            <a:noAutofit/>
          </a:bodyPr>
          <a:lstStyle/>
          <a:p>
            <a:r>
              <a:rPr lang="en-US" sz="1400" dirty="0"/>
              <a:t>Staging DB</a:t>
            </a:r>
            <a:endParaRPr lang="en-IN" sz="1600" dirty="0"/>
          </a:p>
        </p:txBody>
      </p:sp>
      <p:sp>
        <p:nvSpPr>
          <p:cNvPr id="61" name="Rectangle: Rounded Corners 60">
            <a:extLst>
              <a:ext uri="{FF2B5EF4-FFF2-40B4-BE49-F238E27FC236}">
                <a16:creationId xmlns:a16="http://schemas.microsoft.com/office/drawing/2014/main" id="{FE1380AB-CE0A-E43B-FE12-2176BAD0A272}"/>
              </a:ext>
            </a:extLst>
          </p:cNvPr>
          <p:cNvSpPr/>
          <p:nvPr/>
        </p:nvSpPr>
        <p:spPr>
          <a:xfrm>
            <a:off x="2957087" y="5012170"/>
            <a:ext cx="1353631" cy="432048"/>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Store Account Details</a:t>
            </a:r>
          </a:p>
        </p:txBody>
      </p:sp>
      <p:sp>
        <p:nvSpPr>
          <p:cNvPr id="62" name="Rectangle: Rounded Corners 61">
            <a:extLst>
              <a:ext uri="{FF2B5EF4-FFF2-40B4-BE49-F238E27FC236}">
                <a16:creationId xmlns:a16="http://schemas.microsoft.com/office/drawing/2014/main" id="{025C4314-3E14-81D3-298B-05F6F4536E47}"/>
              </a:ext>
            </a:extLst>
          </p:cNvPr>
          <p:cNvSpPr/>
          <p:nvPr/>
        </p:nvSpPr>
        <p:spPr>
          <a:xfrm>
            <a:off x="2945647" y="5585198"/>
            <a:ext cx="1353631" cy="432048"/>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Fetch Detail by Account Number</a:t>
            </a:r>
          </a:p>
        </p:txBody>
      </p:sp>
      <p:pic>
        <p:nvPicPr>
          <p:cNvPr id="1042" name="Picture 18" descr="How to Choose an Azure SQL Database for Your Application | by Louis G |  Towards Data Engineering | Medium">
            <a:extLst>
              <a:ext uri="{FF2B5EF4-FFF2-40B4-BE49-F238E27FC236}">
                <a16:creationId xmlns:a16="http://schemas.microsoft.com/office/drawing/2014/main" id="{537BA8F3-8D78-0B64-29B9-D880FF70C9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36" t="7122" r="24779" b="7117"/>
          <a:stretch/>
        </p:blipFill>
        <p:spPr bwMode="auto">
          <a:xfrm>
            <a:off x="3003698" y="4502473"/>
            <a:ext cx="194724" cy="266312"/>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Rounded Corners 78">
            <a:extLst>
              <a:ext uri="{FF2B5EF4-FFF2-40B4-BE49-F238E27FC236}">
                <a16:creationId xmlns:a16="http://schemas.microsoft.com/office/drawing/2014/main" id="{98B104D1-72AD-77D5-EDF6-833EB64E2401}"/>
              </a:ext>
            </a:extLst>
          </p:cNvPr>
          <p:cNvSpPr/>
          <p:nvPr/>
        </p:nvSpPr>
        <p:spPr>
          <a:xfrm>
            <a:off x="2937495" y="3147116"/>
            <a:ext cx="1353631" cy="563768"/>
          </a:xfrm>
          <a:prstGeom prst="roundRect">
            <a:avLst/>
          </a:prstGeom>
          <a:solidFill>
            <a:srgbClr val="A7F7DE"/>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Fetch Specific Details for given account number</a:t>
            </a:r>
          </a:p>
        </p:txBody>
      </p:sp>
      <p:cxnSp>
        <p:nvCxnSpPr>
          <p:cNvPr id="83" name="Connector: Elbow 82">
            <a:extLst>
              <a:ext uri="{FF2B5EF4-FFF2-40B4-BE49-F238E27FC236}">
                <a16:creationId xmlns:a16="http://schemas.microsoft.com/office/drawing/2014/main" id="{C9709A31-CE69-15F3-6EC2-5E83CC9A2D21}"/>
              </a:ext>
            </a:extLst>
          </p:cNvPr>
          <p:cNvCxnSpPr>
            <a:cxnSpLocks/>
            <a:stCxn id="33" idx="3"/>
            <a:endCxn id="61" idx="1"/>
          </p:cNvCxnSpPr>
          <p:nvPr/>
        </p:nvCxnSpPr>
        <p:spPr>
          <a:xfrm>
            <a:off x="2149728" y="3714754"/>
            <a:ext cx="807359" cy="1513440"/>
          </a:xfrm>
          <a:prstGeom prst="bentConnector3">
            <a:avLst>
              <a:gd name="adj1" fmla="val 38443"/>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1988C4E-D72A-8975-2869-236E1499424B}"/>
              </a:ext>
            </a:extLst>
          </p:cNvPr>
          <p:cNvCxnSpPr>
            <a:stCxn id="33" idx="2"/>
            <a:endCxn id="51" idx="0"/>
          </p:cNvCxnSpPr>
          <p:nvPr/>
        </p:nvCxnSpPr>
        <p:spPr>
          <a:xfrm flipH="1">
            <a:off x="1490125" y="4283074"/>
            <a:ext cx="1" cy="1143623"/>
          </a:xfrm>
          <a:prstGeom prst="straightConnector1">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3D6F6CC9-59AA-6433-9566-163A32E8DFF5}"/>
              </a:ext>
            </a:extLst>
          </p:cNvPr>
          <p:cNvSpPr txBox="1"/>
          <p:nvPr/>
        </p:nvSpPr>
        <p:spPr>
          <a:xfrm>
            <a:off x="824921" y="4581283"/>
            <a:ext cx="1301502" cy="430887"/>
          </a:xfrm>
          <a:prstGeom prst="rect">
            <a:avLst/>
          </a:prstGeom>
          <a:noFill/>
        </p:spPr>
        <p:txBody>
          <a:bodyPr wrap="square" rtlCol="0">
            <a:spAutoFit/>
          </a:bodyPr>
          <a:lstStyle/>
          <a:p>
            <a:pPr algn="l"/>
            <a:r>
              <a:rPr lang="en-US" sz="1100" dirty="0">
                <a:solidFill>
                  <a:schemeClr val="tx2"/>
                </a:solidFill>
              </a:rPr>
              <a:t>When all account details are loaded</a:t>
            </a:r>
          </a:p>
        </p:txBody>
      </p:sp>
      <p:sp>
        <p:nvSpPr>
          <p:cNvPr id="108" name="Rectangle 107">
            <a:extLst>
              <a:ext uri="{FF2B5EF4-FFF2-40B4-BE49-F238E27FC236}">
                <a16:creationId xmlns:a16="http://schemas.microsoft.com/office/drawing/2014/main" id="{6571081B-B140-1B86-FB67-9B4633E3E833}"/>
              </a:ext>
            </a:extLst>
          </p:cNvPr>
          <p:cNvSpPr/>
          <p:nvPr/>
        </p:nvSpPr>
        <p:spPr>
          <a:xfrm>
            <a:off x="4810761" y="722608"/>
            <a:ext cx="2835593" cy="2412868"/>
          </a:xfrm>
          <a:prstGeom prst="rect">
            <a:avLst/>
          </a:prstGeom>
          <a:solidFill>
            <a:srgbClr val="FFFFFF"/>
          </a:solidFill>
          <a:ln w="9525" cap="flat" cmpd="sng" algn="ctr">
            <a:solidFill>
              <a:schemeClr val="bg1">
                <a:lumMod val="8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cs typeface="+mn-cs"/>
            </a:endParaRPr>
          </a:p>
        </p:txBody>
      </p:sp>
      <p:sp>
        <p:nvSpPr>
          <p:cNvPr id="109" name="TextBox 108">
            <a:extLst>
              <a:ext uri="{FF2B5EF4-FFF2-40B4-BE49-F238E27FC236}">
                <a16:creationId xmlns:a16="http://schemas.microsoft.com/office/drawing/2014/main" id="{B1B70814-9BB4-BB97-F08D-E21FAF668B8A}"/>
              </a:ext>
            </a:extLst>
          </p:cNvPr>
          <p:cNvSpPr txBox="1"/>
          <p:nvPr/>
        </p:nvSpPr>
        <p:spPr>
          <a:xfrm rot="5400000">
            <a:off x="6050796" y="-518216"/>
            <a:ext cx="353943" cy="2835594"/>
          </a:xfrm>
          <a:prstGeom prst="rect">
            <a:avLst/>
          </a:prstGeom>
          <a:solidFill>
            <a:srgbClr val="C2CEE6">
              <a:lumMod val="75000"/>
            </a:srgbClr>
          </a:solidFill>
        </p:spPr>
        <p:txBody>
          <a:bodyPr vert="vert270" wrap="square" rtlCol="0" anchor="ctr">
            <a:spAutoFit/>
          </a:bodyPr>
          <a:lstStyle>
            <a:defPPr>
              <a:defRPr lang="en-US"/>
            </a:defPPr>
            <a:lvl1pPr algn="ctr">
              <a:defRPr sz="1100" b="1">
                <a:solidFill>
                  <a:schemeClr val="bg1"/>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p:txBody>
      </p:sp>
      <p:sp>
        <p:nvSpPr>
          <p:cNvPr id="111" name="TextBox 110">
            <a:extLst>
              <a:ext uri="{FF2B5EF4-FFF2-40B4-BE49-F238E27FC236}">
                <a16:creationId xmlns:a16="http://schemas.microsoft.com/office/drawing/2014/main" id="{E8ECC481-4057-2D4F-A9FA-561DCB80F4BD}"/>
              </a:ext>
            </a:extLst>
          </p:cNvPr>
          <p:cNvSpPr txBox="1"/>
          <p:nvPr/>
        </p:nvSpPr>
        <p:spPr>
          <a:xfrm rot="5400000">
            <a:off x="6167345" y="276340"/>
            <a:ext cx="291071" cy="1267387"/>
          </a:xfrm>
          <a:prstGeom prst="rect">
            <a:avLst/>
          </a:prstGeom>
        </p:spPr>
        <p:txBody>
          <a:bodyPr vert="vert270" wrap="square" lIns="0" tIns="0" rIns="0" bIns="0" rtlCol="0">
            <a:noAutofit/>
          </a:bodyPr>
          <a:lstStyle/>
          <a:p>
            <a:r>
              <a:rPr lang="en-US" sz="1400" dirty="0"/>
              <a:t>Open AI Engine</a:t>
            </a:r>
            <a:endParaRPr lang="en-IN" sz="1600" dirty="0"/>
          </a:p>
        </p:txBody>
      </p:sp>
      <p:sp>
        <p:nvSpPr>
          <p:cNvPr id="113" name="Rectangle: Rounded Corners 112">
            <a:extLst>
              <a:ext uri="{FF2B5EF4-FFF2-40B4-BE49-F238E27FC236}">
                <a16:creationId xmlns:a16="http://schemas.microsoft.com/office/drawing/2014/main" id="{5393AA64-EA34-4303-363E-61AF265200CA}"/>
              </a:ext>
            </a:extLst>
          </p:cNvPr>
          <p:cNvSpPr/>
          <p:nvPr/>
        </p:nvSpPr>
        <p:spPr>
          <a:xfrm>
            <a:off x="5002371" y="1183022"/>
            <a:ext cx="1353631" cy="739565"/>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Summarization Engine</a:t>
            </a:r>
          </a:p>
        </p:txBody>
      </p:sp>
      <p:pic>
        <p:nvPicPr>
          <p:cNvPr id="120" name="Picture 14" descr="ai, artificial intelligence, brain, electronics, robotics, science fiction, technology ">
            <a:extLst>
              <a:ext uri="{FF2B5EF4-FFF2-40B4-BE49-F238E27FC236}">
                <a16:creationId xmlns:a16="http://schemas.microsoft.com/office/drawing/2014/main" id="{F57D604B-48EE-109A-2B4B-164D7D726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0446" y="773925"/>
            <a:ext cx="209341" cy="2093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2" name="TextBox 121">
            <a:extLst>
              <a:ext uri="{FF2B5EF4-FFF2-40B4-BE49-F238E27FC236}">
                <a16:creationId xmlns:a16="http://schemas.microsoft.com/office/drawing/2014/main" id="{ECB37ABB-855E-887D-220C-BB38C2A9266A}"/>
              </a:ext>
            </a:extLst>
          </p:cNvPr>
          <p:cNvSpPr txBox="1"/>
          <p:nvPr/>
        </p:nvSpPr>
        <p:spPr>
          <a:xfrm rot="5400000">
            <a:off x="6012322" y="1819569"/>
            <a:ext cx="430887" cy="2835592"/>
          </a:xfrm>
          <a:prstGeom prst="rect">
            <a:avLst/>
          </a:prstGeom>
          <a:pattFill prst="horzBrick">
            <a:fgClr>
              <a:srgbClr val="C00000"/>
            </a:fgClr>
            <a:bgClr>
              <a:schemeClr val="bg1"/>
            </a:bgClr>
          </a:pattFill>
        </p:spPr>
        <p:txBody>
          <a:bodyPr vert="vert270" wrap="square" rtlCol="0" anchor="ctr" anchorCtr="1">
            <a:spAutoFit/>
          </a:bodyPr>
          <a:lstStyle/>
          <a:p>
            <a:pPr algn="l"/>
            <a:r>
              <a:rPr lang="en-US" sz="1600" b="1" dirty="0"/>
              <a:t>M.E.S.H</a:t>
            </a:r>
          </a:p>
        </p:txBody>
      </p:sp>
      <p:sp>
        <p:nvSpPr>
          <p:cNvPr id="126" name="Rectangle: Rounded Corners 125">
            <a:extLst>
              <a:ext uri="{FF2B5EF4-FFF2-40B4-BE49-F238E27FC236}">
                <a16:creationId xmlns:a16="http://schemas.microsoft.com/office/drawing/2014/main" id="{24C9F7E4-9024-88F4-BE74-4F4B5AF80F1D}"/>
              </a:ext>
            </a:extLst>
          </p:cNvPr>
          <p:cNvSpPr/>
          <p:nvPr/>
        </p:nvSpPr>
        <p:spPr>
          <a:xfrm>
            <a:off x="6096000" y="2151325"/>
            <a:ext cx="1367941" cy="748855"/>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Convo Generation Engine</a:t>
            </a:r>
          </a:p>
        </p:txBody>
      </p:sp>
      <p:sp>
        <p:nvSpPr>
          <p:cNvPr id="127" name="Rectangle 126">
            <a:extLst>
              <a:ext uri="{FF2B5EF4-FFF2-40B4-BE49-F238E27FC236}">
                <a16:creationId xmlns:a16="http://schemas.microsoft.com/office/drawing/2014/main" id="{C9FC12BF-D0ED-93B4-63DA-F58E27EE06F2}"/>
              </a:ext>
            </a:extLst>
          </p:cNvPr>
          <p:cNvSpPr/>
          <p:nvPr/>
        </p:nvSpPr>
        <p:spPr>
          <a:xfrm>
            <a:off x="4811554" y="3825634"/>
            <a:ext cx="2684190" cy="2276797"/>
          </a:xfrm>
          <a:prstGeom prst="rect">
            <a:avLst/>
          </a:prstGeom>
          <a:solidFill>
            <a:srgbClr val="FFFFFF"/>
          </a:solidFill>
          <a:ln w="9525" cap="flat" cmpd="sng" algn="ctr">
            <a:solidFill>
              <a:schemeClr val="bg1">
                <a:lumMod val="8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cs typeface="+mn-cs"/>
            </a:endParaRPr>
          </a:p>
        </p:txBody>
      </p:sp>
      <p:sp>
        <p:nvSpPr>
          <p:cNvPr id="1024" name="TextBox 1023">
            <a:extLst>
              <a:ext uri="{FF2B5EF4-FFF2-40B4-BE49-F238E27FC236}">
                <a16:creationId xmlns:a16="http://schemas.microsoft.com/office/drawing/2014/main" id="{5B838078-0747-A6F3-E3DC-8992F9395582}"/>
              </a:ext>
            </a:extLst>
          </p:cNvPr>
          <p:cNvSpPr txBox="1"/>
          <p:nvPr/>
        </p:nvSpPr>
        <p:spPr>
          <a:xfrm rot="5400000">
            <a:off x="5975885" y="2660511"/>
            <a:ext cx="353943" cy="2684190"/>
          </a:xfrm>
          <a:prstGeom prst="rect">
            <a:avLst/>
          </a:prstGeom>
          <a:solidFill>
            <a:srgbClr val="C2CEE6">
              <a:lumMod val="75000"/>
            </a:srgbClr>
          </a:solidFill>
        </p:spPr>
        <p:txBody>
          <a:bodyPr vert="vert270" wrap="square" rtlCol="0" anchor="ctr">
            <a:spAutoFit/>
          </a:bodyPr>
          <a:lstStyle>
            <a:defPPr>
              <a:defRPr lang="en-US"/>
            </a:defPPr>
            <a:lvl1pPr algn="ctr">
              <a:defRPr sz="1100" b="1">
                <a:solidFill>
                  <a:schemeClr val="bg1"/>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p:txBody>
      </p:sp>
      <p:sp>
        <p:nvSpPr>
          <p:cNvPr id="1025" name="TextBox 1024">
            <a:extLst>
              <a:ext uri="{FF2B5EF4-FFF2-40B4-BE49-F238E27FC236}">
                <a16:creationId xmlns:a16="http://schemas.microsoft.com/office/drawing/2014/main" id="{FB03D8E4-2E8D-2323-9867-8848486DAFD3}"/>
              </a:ext>
            </a:extLst>
          </p:cNvPr>
          <p:cNvSpPr txBox="1"/>
          <p:nvPr/>
        </p:nvSpPr>
        <p:spPr>
          <a:xfrm rot="5400000">
            <a:off x="5749900" y="3400349"/>
            <a:ext cx="291071" cy="1267387"/>
          </a:xfrm>
          <a:prstGeom prst="rect">
            <a:avLst/>
          </a:prstGeom>
        </p:spPr>
        <p:txBody>
          <a:bodyPr vert="vert270" wrap="square" lIns="0" tIns="0" rIns="0" bIns="0" rtlCol="0">
            <a:noAutofit/>
          </a:bodyPr>
          <a:lstStyle/>
          <a:p>
            <a:r>
              <a:rPr lang="en-US" sz="1400" dirty="0"/>
              <a:t>Core Engine</a:t>
            </a:r>
            <a:endParaRPr lang="en-IN" sz="1600" dirty="0"/>
          </a:p>
        </p:txBody>
      </p:sp>
      <p:pic>
        <p:nvPicPr>
          <p:cNvPr id="1027" name="Picture 20" descr="Process - Free technology icons">
            <a:extLst>
              <a:ext uri="{FF2B5EF4-FFF2-40B4-BE49-F238E27FC236}">
                <a16:creationId xmlns:a16="http://schemas.microsoft.com/office/drawing/2014/main" id="{47853746-122D-FF7A-09FD-D148F504A4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3007" y="3895176"/>
            <a:ext cx="220094" cy="220094"/>
          </a:xfrm>
          <a:prstGeom prst="rect">
            <a:avLst/>
          </a:prstGeom>
          <a:noFill/>
          <a:extLst>
            <a:ext uri="{909E8E84-426E-40DD-AFC4-6F175D3DCCD1}">
              <a14:hiddenFill xmlns:a14="http://schemas.microsoft.com/office/drawing/2010/main">
                <a:solidFill>
                  <a:srgbClr val="FFFFFF"/>
                </a:solidFill>
              </a14:hiddenFill>
            </a:ext>
          </a:extLst>
        </p:spPr>
      </p:pic>
      <p:sp>
        <p:nvSpPr>
          <p:cNvPr id="1029" name="Rectangle: Rounded Corners 1028">
            <a:extLst>
              <a:ext uri="{FF2B5EF4-FFF2-40B4-BE49-F238E27FC236}">
                <a16:creationId xmlns:a16="http://schemas.microsoft.com/office/drawing/2014/main" id="{1E0405EE-9820-3AEF-AE62-59E47C668F03}"/>
              </a:ext>
            </a:extLst>
          </p:cNvPr>
          <p:cNvSpPr/>
          <p:nvPr/>
        </p:nvSpPr>
        <p:spPr>
          <a:xfrm>
            <a:off x="5518962" y="4981961"/>
            <a:ext cx="1353631" cy="905410"/>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Orchestration Engine</a:t>
            </a:r>
          </a:p>
        </p:txBody>
      </p:sp>
      <p:sp>
        <p:nvSpPr>
          <p:cNvPr id="1031" name="Rectangle 1030">
            <a:extLst>
              <a:ext uri="{FF2B5EF4-FFF2-40B4-BE49-F238E27FC236}">
                <a16:creationId xmlns:a16="http://schemas.microsoft.com/office/drawing/2014/main" id="{1ACBA484-1B1F-DD4A-4256-EEEC43CA7359}"/>
              </a:ext>
            </a:extLst>
          </p:cNvPr>
          <p:cNvSpPr/>
          <p:nvPr/>
        </p:nvSpPr>
        <p:spPr>
          <a:xfrm>
            <a:off x="7779327" y="3825634"/>
            <a:ext cx="1263244" cy="2266937"/>
          </a:xfrm>
          <a:prstGeom prst="rect">
            <a:avLst/>
          </a:prstGeom>
          <a:solidFill>
            <a:srgbClr val="FFFFFF"/>
          </a:solidFill>
          <a:ln w="9525" cap="flat" cmpd="sng" algn="ctr">
            <a:solidFill>
              <a:schemeClr val="bg1">
                <a:lumMod val="8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cs typeface="+mn-cs"/>
            </a:endParaRPr>
          </a:p>
        </p:txBody>
      </p:sp>
      <p:sp>
        <p:nvSpPr>
          <p:cNvPr id="1035" name="TextBox 1034">
            <a:extLst>
              <a:ext uri="{FF2B5EF4-FFF2-40B4-BE49-F238E27FC236}">
                <a16:creationId xmlns:a16="http://schemas.microsoft.com/office/drawing/2014/main" id="{57F37869-B880-5630-30EA-7B927C48BE8D}"/>
              </a:ext>
            </a:extLst>
          </p:cNvPr>
          <p:cNvSpPr txBox="1"/>
          <p:nvPr/>
        </p:nvSpPr>
        <p:spPr>
          <a:xfrm rot="10800000">
            <a:off x="8715428" y="3848491"/>
            <a:ext cx="353943" cy="2266939"/>
          </a:xfrm>
          <a:prstGeom prst="rect">
            <a:avLst/>
          </a:prstGeom>
          <a:solidFill>
            <a:srgbClr val="C2CEE6">
              <a:lumMod val="75000"/>
            </a:srgbClr>
          </a:solidFill>
        </p:spPr>
        <p:txBody>
          <a:bodyPr vert="vert" wrap="square" rtlCol="0" anchor="ctr">
            <a:spAutoFit/>
          </a:bodyPr>
          <a:lstStyle>
            <a:defPPr>
              <a:defRPr lang="en-US"/>
            </a:defPPr>
            <a:lvl1pPr algn="ctr">
              <a:defRPr sz="1100" b="1">
                <a:solidFill>
                  <a:schemeClr val="bg1"/>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rPr>
              <a:t>API Layer</a:t>
            </a:r>
          </a:p>
        </p:txBody>
      </p:sp>
      <p:pic>
        <p:nvPicPr>
          <p:cNvPr id="1045" name="Picture 44" descr="Api Icon transparent background PNG cliparts free download | HiClipart">
            <a:extLst>
              <a:ext uri="{FF2B5EF4-FFF2-40B4-BE49-F238E27FC236}">
                <a16:creationId xmlns:a16="http://schemas.microsoft.com/office/drawing/2014/main" id="{75B26E5C-DD58-1F54-DE09-5216700595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56249" y="5369798"/>
            <a:ext cx="272299" cy="272299"/>
          </a:xfrm>
          <a:prstGeom prst="rect">
            <a:avLst/>
          </a:prstGeom>
          <a:noFill/>
          <a:extLst>
            <a:ext uri="{909E8E84-426E-40DD-AFC4-6F175D3DCCD1}">
              <a14:hiddenFill xmlns:a14="http://schemas.microsoft.com/office/drawing/2010/main">
                <a:solidFill>
                  <a:srgbClr val="FFFFFF"/>
                </a:solidFill>
              </a14:hiddenFill>
            </a:ext>
          </a:extLst>
        </p:spPr>
      </p:pic>
      <p:sp>
        <p:nvSpPr>
          <p:cNvPr id="1047" name="Rectangle 1046">
            <a:extLst>
              <a:ext uri="{FF2B5EF4-FFF2-40B4-BE49-F238E27FC236}">
                <a16:creationId xmlns:a16="http://schemas.microsoft.com/office/drawing/2014/main" id="{07335999-D4FA-13FA-2E84-42A15955109B}"/>
              </a:ext>
            </a:extLst>
          </p:cNvPr>
          <p:cNvSpPr/>
          <p:nvPr/>
        </p:nvSpPr>
        <p:spPr>
          <a:xfrm>
            <a:off x="9566493" y="548681"/>
            <a:ext cx="2191832" cy="5750666"/>
          </a:xfrm>
          <a:prstGeom prst="rect">
            <a:avLst/>
          </a:prstGeom>
          <a:solidFill>
            <a:srgbClr val="FFFFFF"/>
          </a:solidFill>
          <a:ln w="25400" cap="flat" cmpd="sng" algn="ctr">
            <a:solidFill>
              <a:schemeClr val="bg1">
                <a:lumMod val="8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cs typeface="+mn-cs"/>
            </a:endParaRPr>
          </a:p>
        </p:txBody>
      </p:sp>
      <p:sp>
        <p:nvSpPr>
          <p:cNvPr id="1049" name="TextBox 1048">
            <a:extLst>
              <a:ext uri="{FF2B5EF4-FFF2-40B4-BE49-F238E27FC236}">
                <a16:creationId xmlns:a16="http://schemas.microsoft.com/office/drawing/2014/main" id="{8B255EB8-81DA-473B-5D2A-8F890A1C72CA}"/>
              </a:ext>
            </a:extLst>
          </p:cNvPr>
          <p:cNvSpPr txBox="1"/>
          <p:nvPr/>
        </p:nvSpPr>
        <p:spPr>
          <a:xfrm rot="5400000">
            <a:off x="10484647" y="-370263"/>
            <a:ext cx="353943" cy="2191831"/>
          </a:xfrm>
          <a:prstGeom prst="rect">
            <a:avLst/>
          </a:prstGeom>
          <a:solidFill>
            <a:srgbClr val="C2CEE6">
              <a:lumMod val="75000"/>
            </a:srgbClr>
          </a:solidFill>
          <a:ln w="25400">
            <a:solidFill>
              <a:schemeClr val="bg1">
                <a:lumMod val="85000"/>
              </a:schemeClr>
            </a:solidFill>
          </a:ln>
        </p:spPr>
        <p:txBody>
          <a:bodyPr vert="vert270" wrap="square" rtlCol="0" anchor="ctr">
            <a:spAutoFit/>
          </a:bodyPr>
          <a:lstStyle>
            <a:defPPr>
              <a:defRPr lang="en-US"/>
            </a:defPPr>
            <a:lvl1pPr algn="ctr">
              <a:defRPr sz="1100" b="1">
                <a:solidFill>
                  <a:schemeClr val="bg1"/>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p:txBody>
      </p:sp>
      <p:sp>
        <p:nvSpPr>
          <p:cNvPr id="1055" name="TextBox 1054">
            <a:extLst>
              <a:ext uri="{FF2B5EF4-FFF2-40B4-BE49-F238E27FC236}">
                <a16:creationId xmlns:a16="http://schemas.microsoft.com/office/drawing/2014/main" id="{93351734-D53D-DA5B-E23E-D406F4A8B0B3}"/>
              </a:ext>
            </a:extLst>
          </p:cNvPr>
          <p:cNvSpPr txBox="1"/>
          <p:nvPr/>
        </p:nvSpPr>
        <p:spPr>
          <a:xfrm>
            <a:off x="10462440" y="597486"/>
            <a:ext cx="1035087" cy="287584"/>
          </a:xfrm>
          <a:prstGeom prst="rect">
            <a:avLst/>
          </a:prstGeom>
        </p:spPr>
        <p:txBody>
          <a:bodyPr vert="horz" wrap="square" lIns="0" tIns="0" rIns="0" bIns="0" rtlCol="0">
            <a:noAutofit/>
          </a:bodyPr>
          <a:lstStyle/>
          <a:p>
            <a:r>
              <a:rPr lang="en-US" sz="1400" dirty="0"/>
              <a:t>Associates</a:t>
            </a:r>
            <a:endParaRPr lang="en-IN" sz="1600" dirty="0"/>
          </a:p>
        </p:txBody>
      </p:sp>
      <p:pic>
        <p:nvPicPr>
          <p:cNvPr id="1057" name="Picture 6" descr="End-User Icons - Free SVG &amp; PNG End-User Images - Noun Project">
            <a:extLst>
              <a:ext uri="{FF2B5EF4-FFF2-40B4-BE49-F238E27FC236}">
                <a16:creationId xmlns:a16="http://schemas.microsoft.com/office/drawing/2014/main" id="{469183E2-6615-F67F-5A97-2DADE5088DE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9947357" y="539759"/>
            <a:ext cx="391257" cy="391257"/>
          </a:xfrm>
          <a:prstGeom prst="rect">
            <a:avLst/>
          </a:prstGeom>
          <a:noFill/>
          <a:extLst>
            <a:ext uri="{909E8E84-426E-40DD-AFC4-6F175D3DCCD1}">
              <a14:hiddenFill xmlns:a14="http://schemas.microsoft.com/office/drawing/2010/main">
                <a:solidFill>
                  <a:srgbClr val="FFFFFF"/>
                </a:solidFill>
              </a14:hiddenFill>
            </a:ext>
          </a:extLst>
        </p:spPr>
      </p:pic>
      <p:sp>
        <p:nvSpPr>
          <p:cNvPr id="1060" name="Rectangle: Rounded Corners 1059">
            <a:extLst>
              <a:ext uri="{FF2B5EF4-FFF2-40B4-BE49-F238E27FC236}">
                <a16:creationId xmlns:a16="http://schemas.microsoft.com/office/drawing/2014/main" id="{47438E8E-6177-728A-27C7-E2B567FF0881}"/>
              </a:ext>
            </a:extLst>
          </p:cNvPr>
          <p:cNvSpPr/>
          <p:nvPr/>
        </p:nvSpPr>
        <p:spPr>
          <a:xfrm>
            <a:off x="10056729" y="2296792"/>
            <a:ext cx="1353631" cy="432048"/>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Compass User Interface</a:t>
            </a:r>
          </a:p>
        </p:txBody>
      </p:sp>
      <p:cxnSp>
        <p:nvCxnSpPr>
          <p:cNvPr id="1062" name="Connector: Elbow 1061">
            <a:extLst>
              <a:ext uri="{FF2B5EF4-FFF2-40B4-BE49-F238E27FC236}">
                <a16:creationId xmlns:a16="http://schemas.microsoft.com/office/drawing/2014/main" id="{1F5678B8-994F-F989-362F-626B2AB4735E}"/>
              </a:ext>
            </a:extLst>
          </p:cNvPr>
          <p:cNvCxnSpPr>
            <a:cxnSpLocks/>
            <a:stCxn id="1060" idx="1"/>
            <a:endCxn id="1031" idx="0"/>
          </p:cNvCxnSpPr>
          <p:nvPr/>
        </p:nvCxnSpPr>
        <p:spPr>
          <a:xfrm rot="10800000" flipV="1">
            <a:off x="8410949" y="2512816"/>
            <a:ext cx="1645780" cy="1312818"/>
          </a:xfrm>
          <a:prstGeom prst="bentConnector2">
            <a:avLst/>
          </a:prstGeom>
          <a:ln w="9525" cap="rnd">
            <a:solidFill>
              <a:schemeClr val="tx1">
                <a:lumMod val="50000"/>
              </a:schemeClr>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1" name="Connector: Elbow 1070">
            <a:extLst>
              <a:ext uri="{FF2B5EF4-FFF2-40B4-BE49-F238E27FC236}">
                <a16:creationId xmlns:a16="http://schemas.microsoft.com/office/drawing/2014/main" id="{92A44CD2-F7AE-01E3-843A-C91583DBF038}"/>
              </a:ext>
            </a:extLst>
          </p:cNvPr>
          <p:cNvCxnSpPr>
            <a:cxnSpLocks/>
            <a:stCxn id="1031" idx="1"/>
            <a:endCxn id="1029" idx="3"/>
          </p:cNvCxnSpPr>
          <p:nvPr/>
        </p:nvCxnSpPr>
        <p:spPr>
          <a:xfrm rot="10800000" flipV="1">
            <a:off x="6872593" y="4959102"/>
            <a:ext cx="906734" cy="475563"/>
          </a:xfrm>
          <a:prstGeom prst="bentConnector3">
            <a:avLst>
              <a:gd name="adj1" fmla="val 50000"/>
            </a:avLst>
          </a:prstGeom>
          <a:ln w="9525" cap="rnd">
            <a:solidFill>
              <a:schemeClr val="tx1">
                <a:lumMod val="50000"/>
              </a:schemeClr>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3" name="Connector: Elbow 1082">
            <a:extLst>
              <a:ext uri="{FF2B5EF4-FFF2-40B4-BE49-F238E27FC236}">
                <a16:creationId xmlns:a16="http://schemas.microsoft.com/office/drawing/2014/main" id="{29BCC821-1F65-F018-2E75-2B0A9DDAD5C9}"/>
              </a:ext>
            </a:extLst>
          </p:cNvPr>
          <p:cNvCxnSpPr>
            <a:cxnSpLocks/>
            <a:stCxn id="1029" idx="1"/>
            <a:endCxn id="62" idx="3"/>
          </p:cNvCxnSpPr>
          <p:nvPr/>
        </p:nvCxnSpPr>
        <p:spPr>
          <a:xfrm rot="10800000" flipV="1">
            <a:off x="4299278" y="5434666"/>
            <a:ext cx="1219684" cy="366556"/>
          </a:xfrm>
          <a:prstGeom prst="bentConnector3">
            <a:avLst>
              <a:gd name="adj1" fmla="val 77540"/>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87" name="Connector: Elbow 1086">
            <a:extLst>
              <a:ext uri="{FF2B5EF4-FFF2-40B4-BE49-F238E27FC236}">
                <a16:creationId xmlns:a16="http://schemas.microsoft.com/office/drawing/2014/main" id="{69302833-D1D2-27DF-10CB-86F2A4E613BD}"/>
              </a:ext>
            </a:extLst>
          </p:cNvPr>
          <p:cNvCxnSpPr>
            <a:cxnSpLocks/>
            <a:stCxn id="1029" idx="1"/>
            <a:endCxn id="79" idx="3"/>
          </p:cNvCxnSpPr>
          <p:nvPr/>
        </p:nvCxnSpPr>
        <p:spPr>
          <a:xfrm rot="10800000">
            <a:off x="4291126" y="3429000"/>
            <a:ext cx="1227836" cy="2005666"/>
          </a:xfrm>
          <a:prstGeom prst="bentConnector3">
            <a:avLst>
              <a:gd name="adj1" fmla="val 50000"/>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98" name="Connector: Elbow 1097">
            <a:extLst>
              <a:ext uri="{FF2B5EF4-FFF2-40B4-BE49-F238E27FC236}">
                <a16:creationId xmlns:a16="http://schemas.microsoft.com/office/drawing/2014/main" id="{94421B56-25F8-5B99-EE91-83AFDA565B1A}"/>
              </a:ext>
            </a:extLst>
          </p:cNvPr>
          <p:cNvCxnSpPr>
            <a:endCxn id="113" idx="2"/>
          </p:cNvCxnSpPr>
          <p:nvPr/>
        </p:nvCxnSpPr>
        <p:spPr>
          <a:xfrm rot="16200000" flipV="1">
            <a:off x="4435219" y="3166556"/>
            <a:ext cx="3036515" cy="548578"/>
          </a:xfrm>
          <a:prstGeom prst="bentConnector3">
            <a:avLst>
              <a:gd name="adj1" fmla="val 43854"/>
            </a:avLst>
          </a:prstGeom>
          <a:ln w="9525" cap="rnd">
            <a:solidFill>
              <a:schemeClr val="tx1">
                <a:lumMod val="50000"/>
              </a:schemeClr>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1" name="Connector: Elbow 1100">
            <a:extLst>
              <a:ext uri="{FF2B5EF4-FFF2-40B4-BE49-F238E27FC236}">
                <a16:creationId xmlns:a16="http://schemas.microsoft.com/office/drawing/2014/main" id="{2D364F86-ACAE-FFD0-4445-0F61E54A192B}"/>
              </a:ext>
            </a:extLst>
          </p:cNvPr>
          <p:cNvCxnSpPr>
            <a:cxnSpLocks/>
            <a:endCxn id="126" idx="2"/>
          </p:cNvCxnSpPr>
          <p:nvPr/>
        </p:nvCxnSpPr>
        <p:spPr>
          <a:xfrm rot="5400000" flipH="1" flipV="1">
            <a:off x="5487808" y="3666939"/>
            <a:ext cx="2058922" cy="525404"/>
          </a:xfrm>
          <a:prstGeom prst="bentConnector3">
            <a:avLst>
              <a:gd name="adj1" fmla="val 50000"/>
            </a:avLst>
          </a:prstGeom>
          <a:ln w="9525" cap="rnd">
            <a:solidFill>
              <a:schemeClr val="tx1">
                <a:lumMod val="50000"/>
              </a:schemeClr>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B01D77E9-C4BA-5E94-71F5-79218224F89A}"/>
              </a:ext>
            </a:extLst>
          </p:cNvPr>
          <p:cNvSpPr/>
          <p:nvPr/>
        </p:nvSpPr>
        <p:spPr>
          <a:xfrm>
            <a:off x="7001718" y="178528"/>
            <a:ext cx="1551208" cy="248627"/>
          </a:xfrm>
          <a:prstGeom prst="roundRect">
            <a:avLst/>
          </a:prstGeom>
          <a:solidFill>
            <a:srgbClr val="A7F7DE"/>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Existing feature</a:t>
            </a:r>
          </a:p>
        </p:txBody>
      </p:sp>
      <p:sp>
        <p:nvSpPr>
          <p:cNvPr id="5" name="Rectangle: Rounded Corners 4">
            <a:extLst>
              <a:ext uri="{FF2B5EF4-FFF2-40B4-BE49-F238E27FC236}">
                <a16:creationId xmlns:a16="http://schemas.microsoft.com/office/drawing/2014/main" id="{665DCE96-EFAA-0732-3917-7DDDD9834514}"/>
              </a:ext>
            </a:extLst>
          </p:cNvPr>
          <p:cNvSpPr/>
          <p:nvPr/>
        </p:nvSpPr>
        <p:spPr>
          <a:xfrm>
            <a:off x="8709416" y="178528"/>
            <a:ext cx="1551208" cy="248627"/>
          </a:xfrm>
          <a:prstGeom prst="roundRect">
            <a:avLst/>
          </a:prstGeom>
          <a:solidFill>
            <a:srgbClr val="EEF3B3"/>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Partially Existing</a:t>
            </a:r>
          </a:p>
        </p:txBody>
      </p:sp>
      <p:sp>
        <p:nvSpPr>
          <p:cNvPr id="12" name="Rectangle: Rounded Corners 11">
            <a:extLst>
              <a:ext uri="{FF2B5EF4-FFF2-40B4-BE49-F238E27FC236}">
                <a16:creationId xmlns:a16="http://schemas.microsoft.com/office/drawing/2014/main" id="{00C91786-FC0C-6405-110F-115ECDBB8CD5}"/>
              </a:ext>
            </a:extLst>
          </p:cNvPr>
          <p:cNvSpPr/>
          <p:nvPr/>
        </p:nvSpPr>
        <p:spPr>
          <a:xfrm>
            <a:off x="10417114" y="178528"/>
            <a:ext cx="1551208" cy="248627"/>
          </a:xfrm>
          <a:prstGeom prst="roundRect">
            <a:avLst/>
          </a:prstGeom>
          <a:solidFill>
            <a:schemeClr val="bg1">
              <a:lumMod val="25000"/>
              <a:lumOff val="75000"/>
            </a:schemeClr>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New Feature</a:t>
            </a:r>
          </a:p>
        </p:txBody>
      </p:sp>
      <p:sp>
        <p:nvSpPr>
          <p:cNvPr id="14" name="Rectangle: Rounded Corners 13">
            <a:extLst>
              <a:ext uri="{FF2B5EF4-FFF2-40B4-BE49-F238E27FC236}">
                <a16:creationId xmlns:a16="http://schemas.microsoft.com/office/drawing/2014/main" id="{9D9B18E0-CDE7-860F-76D7-FF4E286EF978}"/>
              </a:ext>
            </a:extLst>
          </p:cNvPr>
          <p:cNvSpPr/>
          <p:nvPr/>
        </p:nvSpPr>
        <p:spPr>
          <a:xfrm>
            <a:off x="2945647" y="3789040"/>
            <a:ext cx="1353631" cy="360993"/>
          </a:xfrm>
          <a:prstGeom prst="roundRect">
            <a:avLst/>
          </a:prstGeom>
          <a:solidFill>
            <a:srgbClr val="A7F7DE"/>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Post Notes to ACE</a:t>
            </a:r>
          </a:p>
        </p:txBody>
      </p:sp>
      <p:cxnSp>
        <p:nvCxnSpPr>
          <p:cNvPr id="40" name="Connector: Elbow 39">
            <a:extLst>
              <a:ext uri="{FF2B5EF4-FFF2-40B4-BE49-F238E27FC236}">
                <a16:creationId xmlns:a16="http://schemas.microsoft.com/office/drawing/2014/main" id="{583C1379-92DD-DDA7-289B-7C9E8CC70D46}"/>
              </a:ext>
            </a:extLst>
          </p:cNvPr>
          <p:cNvCxnSpPr>
            <a:stCxn id="1029" idx="0"/>
            <a:endCxn id="14" idx="3"/>
          </p:cNvCxnSpPr>
          <p:nvPr/>
        </p:nvCxnSpPr>
        <p:spPr>
          <a:xfrm rot="16200000" flipV="1">
            <a:off x="4741316" y="3527499"/>
            <a:ext cx="1012424" cy="1896500"/>
          </a:xfrm>
          <a:prstGeom prst="bentConnector2">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15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4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5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5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6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6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3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4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7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2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2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2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02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8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7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08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0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2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1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09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2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08"/>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110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26"/>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40"/>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p:bldP spid="27" grpId="0" animBg="1"/>
      <p:bldP spid="28" grpId="0" animBg="1"/>
      <p:bldP spid="29" grpId="0" animBg="1"/>
      <p:bldP spid="30" grpId="0"/>
      <p:bldP spid="33" grpId="0" animBg="1"/>
      <p:bldP spid="42" grpId="0" animBg="1"/>
      <p:bldP spid="51" grpId="0" animBg="1"/>
      <p:bldP spid="54" grpId="0" animBg="1"/>
      <p:bldP spid="55" grpId="0" animBg="1"/>
      <p:bldP spid="56" grpId="0"/>
      <p:bldP spid="61" grpId="0" animBg="1"/>
      <p:bldP spid="62" grpId="0" animBg="1"/>
      <p:bldP spid="79" grpId="0" animBg="1"/>
      <p:bldP spid="96" grpId="0"/>
      <p:bldP spid="108" grpId="0" animBg="1"/>
      <p:bldP spid="109" grpId="0" animBg="1"/>
      <p:bldP spid="111" grpId="0"/>
      <p:bldP spid="113" grpId="0" animBg="1"/>
      <p:bldP spid="122" grpId="0" animBg="1"/>
      <p:bldP spid="126" grpId="0" animBg="1"/>
      <p:bldP spid="127" grpId="0" animBg="1"/>
      <p:bldP spid="1024" grpId="0" animBg="1"/>
      <p:bldP spid="1025" grpId="0"/>
      <p:bldP spid="1029" grpId="0" animBg="1"/>
      <p:bldP spid="1031" grpId="0" animBg="1"/>
      <p:bldP spid="1035" grpId="0" animBg="1"/>
      <p:bldP spid="1047" grpId="0" animBg="1"/>
      <p:bldP spid="1049" grpId="0" animBg="1"/>
      <p:bldP spid="1055" grpId="0"/>
      <p:bldP spid="1060"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9F4E9EE-F80A-DA49-A10A-86DAEA2B140F}"/>
              </a:ext>
            </a:extLst>
          </p:cNvPr>
          <p:cNvSpPr/>
          <p:nvPr/>
        </p:nvSpPr>
        <p:spPr>
          <a:xfrm>
            <a:off x="119336" y="548682"/>
            <a:ext cx="392215" cy="3943110"/>
          </a:xfrm>
          <a:prstGeom prst="rect">
            <a:avLst/>
          </a:prstGeom>
          <a:solidFill>
            <a:srgbClr val="12BDD4"/>
          </a:solidFill>
          <a:ln w="2540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Date">
            <a:extLst>
              <a:ext uri="{FF2B5EF4-FFF2-40B4-BE49-F238E27FC236}">
                <a16:creationId xmlns:a16="http://schemas.microsoft.com/office/drawing/2014/main" id="{3B3881BD-6BF0-418A-A0D3-E7362053CE50}"/>
              </a:ext>
              <a:ext uri="{C183D7F6-B498-43B3-948B-1728B52AA6E4}">
                <adec:decorative xmlns:adec="http://schemas.microsoft.com/office/drawing/2017/decorative" val="1"/>
              </a:ext>
            </a:extLst>
          </p:cNvPr>
          <p:cNvSpPr>
            <a:spLocks noGrp="1"/>
          </p:cNvSpPr>
          <p:nvPr>
            <p:ph type="dt" sz="half" idx="10"/>
          </p:nvPr>
        </p:nvSpPr>
        <p:spPr/>
        <p:txBody>
          <a:bodyPr/>
          <a:lstStyle/>
          <a:p>
            <a:r>
              <a:rPr lang="en-US" dirty="0"/>
              <a:t>June 2024</a:t>
            </a:r>
          </a:p>
        </p:txBody>
      </p:sp>
      <p:sp>
        <p:nvSpPr>
          <p:cNvPr id="8" name="Legal">
            <a:extLst>
              <a:ext uri="{FF2B5EF4-FFF2-40B4-BE49-F238E27FC236}">
                <a16:creationId xmlns:a16="http://schemas.microsoft.com/office/drawing/2014/main" id="{EE027B93-268F-1031-3F57-B24084A97E86}"/>
              </a:ext>
              <a:ext uri="{C183D7F6-B498-43B3-948B-1728B52AA6E4}">
                <adec:decorative xmlns:adec="http://schemas.microsoft.com/office/drawing/2017/decorative" val="1"/>
              </a:ext>
            </a:extLst>
          </p:cNvPr>
          <p:cNvSpPr>
            <a:spLocks noGrp="1"/>
          </p:cNvSpPr>
          <p:nvPr>
            <p:ph type="ftr" sz="quarter" idx="11"/>
          </p:nvPr>
        </p:nvSpPr>
        <p:spPr/>
        <p:txBody>
          <a:bodyPr/>
          <a:lstStyle/>
          <a:p>
            <a:r>
              <a:rPr lang="en-CA"/>
              <a:t>© 2024 NTT DATA, Inc.</a:t>
            </a:r>
            <a:endParaRPr lang="en-CA" dirty="0"/>
          </a:p>
        </p:txBody>
      </p:sp>
      <p:sp>
        <p:nvSpPr>
          <p:cNvPr id="2" name="Slide Number Placeholder 1">
            <a:extLst>
              <a:ext uri="{FF2B5EF4-FFF2-40B4-BE49-F238E27FC236}">
                <a16:creationId xmlns:a16="http://schemas.microsoft.com/office/drawing/2014/main" id="{2D3B8F52-BAFD-C8DF-D850-8FE4B5AD4AEC}"/>
              </a:ext>
            </a:extLst>
          </p:cNvPr>
          <p:cNvSpPr>
            <a:spLocks noGrp="1"/>
          </p:cNvSpPr>
          <p:nvPr>
            <p:ph type="sldNum" sz="quarter" idx="12"/>
          </p:nvPr>
        </p:nvSpPr>
        <p:spPr/>
        <p:txBody>
          <a:bodyPr/>
          <a:lstStyle/>
          <a:p>
            <a:fld id="{60D39823-8059-4D49-BD26-6D32C31B8621}" type="slidenum">
              <a:rPr lang="en-US" smtClean="0"/>
              <a:pPr/>
              <a:t>17</a:t>
            </a:fld>
            <a:endParaRPr lang="en-US"/>
          </a:p>
        </p:txBody>
      </p:sp>
      <p:sp>
        <p:nvSpPr>
          <p:cNvPr id="4" name="Title">
            <a:extLst>
              <a:ext uri="{FF2B5EF4-FFF2-40B4-BE49-F238E27FC236}">
                <a16:creationId xmlns:a16="http://schemas.microsoft.com/office/drawing/2014/main" id="{48BB090B-145D-AA9B-C0A2-2DB6FCFE7041}"/>
              </a:ext>
            </a:extLst>
          </p:cNvPr>
          <p:cNvSpPr txBox="1">
            <a:spLocks/>
          </p:cNvSpPr>
          <p:nvPr/>
        </p:nvSpPr>
        <p:spPr>
          <a:xfrm>
            <a:off x="191344" y="115737"/>
            <a:ext cx="11430000" cy="43294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lang="en-US" sz="2800" kern="1200">
                <a:solidFill>
                  <a:schemeClr val="bg1"/>
                </a:solidFill>
                <a:latin typeface="Georgia" panose="02040502050405020303" pitchFamily="18" charset="0"/>
                <a:ea typeface="+mj-ea"/>
                <a:cs typeface="+mj-cs"/>
              </a:defRPr>
            </a:lvl1pPr>
          </a:lstStyle>
          <a:p>
            <a:r>
              <a:rPr lang="en-US" dirty="0"/>
              <a:t>Solution Approach</a:t>
            </a:r>
          </a:p>
        </p:txBody>
      </p:sp>
      <p:sp>
        <p:nvSpPr>
          <p:cNvPr id="6" name="Rectangle 5">
            <a:extLst>
              <a:ext uri="{FF2B5EF4-FFF2-40B4-BE49-F238E27FC236}">
                <a16:creationId xmlns:a16="http://schemas.microsoft.com/office/drawing/2014/main" id="{DE60B8BE-5398-AE33-E69B-6D209A09475D}"/>
              </a:ext>
            </a:extLst>
          </p:cNvPr>
          <p:cNvSpPr/>
          <p:nvPr/>
        </p:nvSpPr>
        <p:spPr>
          <a:xfrm>
            <a:off x="119337" y="548682"/>
            <a:ext cx="9068966" cy="3943110"/>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dirty="0" err="1"/>
          </a:p>
        </p:txBody>
      </p:sp>
      <p:sp>
        <p:nvSpPr>
          <p:cNvPr id="9" name="TextBox 8">
            <a:extLst>
              <a:ext uri="{FF2B5EF4-FFF2-40B4-BE49-F238E27FC236}">
                <a16:creationId xmlns:a16="http://schemas.microsoft.com/office/drawing/2014/main" id="{2F4B33D6-25C1-B398-E03E-9BF05A2EA8A6}"/>
              </a:ext>
            </a:extLst>
          </p:cNvPr>
          <p:cNvSpPr txBox="1"/>
          <p:nvPr/>
        </p:nvSpPr>
        <p:spPr>
          <a:xfrm>
            <a:off x="229210" y="1338112"/>
            <a:ext cx="291071" cy="1267387"/>
          </a:xfrm>
          <a:prstGeom prst="rect">
            <a:avLst/>
          </a:prstGeom>
        </p:spPr>
        <p:txBody>
          <a:bodyPr vert="vert270" wrap="square" lIns="0" tIns="0" rIns="0" bIns="0" rtlCol="0">
            <a:noAutofit/>
          </a:bodyPr>
          <a:lstStyle/>
          <a:p>
            <a:r>
              <a:rPr lang="en-US" sz="1400" dirty="0"/>
              <a:t>Compass Tool</a:t>
            </a:r>
            <a:endParaRPr lang="en-IN" sz="1600" dirty="0"/>
          </a:p>
        </p:txBody>
      </p:sp>
      <p:pic>
        <p:nvPicPr>
          <p:cNvPr id="10" name="Picture 9">
            <a:extLst>
              <a:ext uri="{FF2B5EF4-FFF2-40B4-BE49-F238E27FC236}">
                <a16:creationId xmlns:a16="http://schemas.microsoft.com/office/drawing/2014/main" id="{4C34BB26-58B7-FF4E-DBAE-B9071E7D73D8}"/>
              </a:ext>
            </a:extLst>
          </p:cNvPr>
          <p:cNvPicPr>
            <a:picLocks noChangeAspect="1"/>
          </p:cNvPicPr>
          <p:nvPr/>
        </p:nvPicPr>
        <p:blipFill>
          <a:blip r:embed="rId2"/>
          <a:stretch>
            <a:fillRect/>
          </a:stretch>
        </p:blipFill>
        <p:spPr>
          <a:xfrm>
            <a:off x="200074" y="2702049"/>
            <a:ext cx="285750" cy="504825"/>
          </a:xfrm>
          <a:prstGeom prst="rect">
            <a:avLst/>
          </a:prstGeom>
        </p:spPr>
      </p:pic>
      <p:sp>
        <p:nvSpPr>
          <p:cNvPr id="19" name="Rectangle 18">
            <a:extLst>
              <a:ext uri="{FF2B5EF4-FFF2-40B4-BE49-F238E27FC236}">
                <a16:creationId xmlns:a16="http://schemas.microsoft.com/office/drawing/2014/main" id="{F64C6D8A-DBD7-6830-3AC8-107759142596}"/>
              </a:ext>
            </a:extLst>
          </p:cNvPr>
          <p:cNvSpPr/>
          <p:nvPr/>
        </p:nvSpPr>
        <p:spPr>
          <a:xfrm>
            <a:off x="768197" y="692697"/>
            <a:ext cx="1584603" cy="1820119"/>
          </a:xfrm>
          <a:prstGeom prst="rect">
            <a:avLst/>
          </a:prstGeom>
          <a:solidFill>
            <a:srgbClr val="FFFFFF"/>
          </a:solidFill>
          <a:ln w="9525" cap="flat" cmpd="sng" algn="ctr">
            <a:solidFill>
              <a:schemeClr val="bg1">
                <a:lumMod val="8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cs typeface="+mn-cs"/>
            </a:endParaRPr>
          </a:p>
        </p:txBody>
      </p:sp>
      <p:sp>
        <p:nvSpPr>
          <p:cNvPr id="20" name="TextBox 19">
            <a:extLst>
              <a:ext uri="{FF2B5EF4-FFF2-40B4-BE49-F238E27FC236}">
                <a16:creationId xmlns:a16="http://schemas.microsoft.com/office/drawing/2014/main" id="{80B41C0D-A424-86EF-1437-AF0EEC9112DA}"/>
              </a:ext>
            </a:extLst>
          </p:cNvPr>
          <p:cNvSpPr txBox="1"/>
          <p:nvPr/>
        </p:nvSpPr>
        <p:spPr>
          <a:xfrm rot="5400000">
            <a:off x="1382738" y="77366"/>
            <a:ext cx="353943" cy="1584603"/>
          </a:xfrm>
          <a:prstGeom prst="rect">
            <a:avLst/>
          </a:prstGeom>
          <a:solidFill>
            <a:srgbClr val="C2CEE6">
              <a:lumMod val="75000"/>
            </a:srgbClr>
          </a:solidFill>
        </p:spPr>
        <p:txBody>
          <a:bodyPr vert="vert270" wrap="square" rtlCol="0" anchor="ctr">
            <a:spAutoFit/>
          </a:bodyPr>
          <a:lstStyle>
            <a:defPPr>
              <a:defRPr lang="en-US"/>
            </a:defPPr>
            <a:lvl1pPr algn="ctr">
              <a:defRPr sz="1100" b="1">
                <a:solidFill>
                  <a:schemeClr val="bg1"/>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p:txBody>
      </p:sp>
      <p:pic>
        <p:nvPicPr>
          <p:cNvPr id="18" name="Picture 6" descr="Schedule Icon PNG Images, Transparent Schedule Icon Image Download - PNGitem">
            <a:extLst>
              <a:ext uri="{FF2B5EF4-FFF2-40B4-BE49-F238E27FC236}">
                <a16:creationId xmlns:a16="http://schemas.microsoft.com/office/drawing/2014/main" id="{511E0C4F-A5CF-D650-1249-19FF3B6DD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53952" y="782234"/>
            <a:ext cx="207912" cy="20424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175BD1A-71EF-CD00-1C2D-79D2BDFBEB18}"/>
              </a:ext>
            </a:extLst>
          </p:cNvPr>
          <p:cNvSpPr txBox="1"/>
          <p:nvPr/>
        </p:nvSpPr>
        <p:spPr>
          <a:xfrm rot="5400000">
            <a:off x="1706544" y="267411"/>
            <a:ext cx="291071" cy="1267387"/>
          </a:xfrm>
          <a:prstGeom prst="rect">
            <a:avLst/>
          </a:prstGeom>
        </p:spPr>
        <p:txBody>
          <a:bodyPr vert="vert270" wrap="square" lIns="0" tIns="0" rIns="0" bIns="0" rtlCol="0">
            <a:noAutofit/>
          </a:bodyPr>
          <a:lstStyle/>
          <a:p>
            <a:r>
              <a:rPr lang="en-US" sz="1400" dirty="0"/>
              <a:t>Pre Loader</a:t>
            </a:r>
            <a:endParaRPr lang="en-IN" sz="1600" dirty="0"/>
          </a:p>
        </p:txBody>
      </p:sp>
      <p:sp>
        <p:nvSpPr>
          <p:cNvPr id="22" name="Rectangle 21">
            <a:extLst>
              <a:ext uri="{FF2B5EF4-FFF2-40B4-BE49-F238E27FC236}">
                <a16:creationId xmlns:a16="http://schemas.microsoft.com/office/drawing/2014/main" id="{1D117065-9471-3017-9510-676AC676A8D5}"/>
              </a:ext>
            </a:extLst>
          </p:cNvPr>
          <p:cNvSpPr/>
          <p:nvPr/>
        </p:nvSpPr>
        <p:spPr>
          <a:xfrm>
            <a:off x="1159014" y="4656525"/>
            <a:ext cx="1852180" cy="1690180"/>
          </a:xfrm>
          <a:prstGeom prst="rect">
            <a:avLst/>
          </a:prstGeom>
          <a:solidFill>
            <a:srgbClr val="FFFFFF"/>
          </a:solidFill>
          <a:ln w="12700" cap="flat" cmpd="sng" algn="ctr">
            <a:solidFill>
              <a:schemeClr val="bg1">
                <a:lumMod val="8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cs typeface="+mn-cs"/>
            </a:endParaRPr>
          </a:p>
        </p:txBody>
      </p:sp>
      <p:sp>
        <p:nvSpPr>
          <p:cNvPr id="23" name="TextBox 22">
            <a:extLst>
              <a:ext uri="{FF2B5EF4-FFF2-40B4-BE49-F238E27FC236}">
                <a16:creationId xmlns:a16="http://schemas.microsoft.com/office/drawing/2014/main" id="{72A09F16-6CAE-3AB2-A5AB-F800594C212C}"/>
              </a:ext>
            </a:extLst>
          </p:cNvPr>
          <p:cNvSpPr txBox="1"/>
          <p:nvPr/>
        </p:nvSpPr>
        <p:spPr>
          <a:xfrm>
            <a:off x="1174481" y="4677658"/>
            <a:ext cx="353943" cy="1652725"/>
          </a:xfrm>
          <a:prstGeom prst="rect">
            <a:avLst/>
          </a:prstGeom>
          <a:solidFill>
            <a:schemeClr val="accent5">
              <a:lumMod val="20000"/>
              <a:lumOff val="80000"/>
            </a:schemeClr>
          </a:solidFill>
          <a:ln>
            <a:noFill/>
          </a:ln>
        </p:spPr>
        <p:txBody>
          <a:bodyPr vert="vert270" wrap="square" rtlCol="0" anchor="ctr">
            <a:spAutoFit/>
          </a:bodyPr>
          <a:lstStyle>
            <a:defPPr>
              <a:defRPr lang="en-US"/>
            </a:defPPr>
            <a:lvl1pPr algn="ctr">
              <a:defRPr sz="1100" b="1">
                <a:solidFill>
                  <a:schemeClr val="bg1"/>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p:txBody>
      </p:sp>
      <p:sp>
        <p:nvSpPr>
          <p:cNvPr id="25" name="TextBox 24">
            <a:extLst>
              <a:ext uri="{FF2B5EF4-FFF2-40B4-BE49-F238E27FC236}">
                <a16:creationId xmlns:a16="http://schemas.microsoft.com/office/drawing/2014/main" id="{9BA583DE-6B37-E99A-32DD-58AA83E50714}"/>
              </a:ext>
            </a:extLst>
          </p:cNvPr>
          <p:cNvSpPr txBox="1"/>
          <p:nvPr/>
        </p:nvSpPr>
        <p:spPr>
          <a:xfrm>
            <a:off x="1252476" y="4797152"/>
            <a:ext cx="172144" cy="927501"/>
          </a:xfrm>
          <a:prstGeom prst="rect">
            <a:avLst/>
          </a:prstGeom>
        </p:spPr>
        <p:txBody>
          <a:bodyPr vert="vert270" wrap="square" lIns="0" tIns="0" rIns="0" bIns="0" rtlCol="0">
            <a:noAutofit/>
          </a:bodyPr>
          <a:lstStyle/>
          <a:p>
            <a:r>
              <a:rPr lang="en-US" sz="1400" dirty="0">
                <a:solidFill>
                  <a:schemeClr val="bg1"/>
                </a:solidFill>
              </a:rPr>
              <a:t>Workflow</a:t>
            </a:r>
            <a:endParaRPr lang="en-IN" sz="1600" dirty="0">
              <a:solidFill>
                <a:schemeClr val="bg1"/>
              </a:solidFill>
            </a:endParaRPr>
          </a:p>
        </p:txBody>
      </p:sp>
      <p:pic>
        <p:nvPicPr>
          <p:cNvPr id="1032" name="Picture 8" descr="Workflow Icon PNG Images, Vectors Free Download - Pngtree">
            <a:extLst>
              <a:ext uri="{FF2B5EF4-FFF2-40B4-BE49-F238E27FC236}">
                <a16:creationId xmlns:a16="http://schemas.microsoft.com/office/drawing/2014/main" id="{BB2CA08B-8B8A-D7D7-A4D7-01A944FF7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901" y="5787159"/>
            <a:ext cx="265295" cy="265295"/>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Rounded Corners 26">
            <a:extLst>
              <a:ext uri="{FF2B5EF4-FFF2-40B4-BE49-F238E27FC236}">
                <a16:creationId xmlns:a16="http://schemas.microsoft.com/office/drawing/2014/main" id="{10FB3251-1101-4953-A10A-07989E76D188}"/>
              </a:ext>
            </a:extLst>
          </p:cNvPr>
          <p:cNvSpPr/>
          <p:nvPr/>
        </p:nvSpPr>
        <p:spPr>
          <a:xfrm>
            <a:off x="1664615" y="5328548"/>
            <a:ext cx="1078301" cy="432048"/>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Fetch Inflow Accounts</a:t>
            </a:r>
          </a:p>
        </p:txBody>
      </p:sp>
      <p:grpSp>
        <p:nvGrpSpPr>
          <p:cNvPr id="72" name="Group 71">
            <a:extLst>
              <a:ext uri="{FF2B5EF4-FFF2-40B4-BE49-F238E27FC236}">
                <a16:creationId xmlns:a16="http://schemas.microsoft.com/office/drawing/2014/main" id="{EE269E8B-D399-8644-06EB-80A88EB2AF93}"/>
              </a:ext>
            </a:extLst>
          </p:cNvPr>
          <p:cNvGrpSpPr/>
          <p:nvPr/>
        </p:nvGrpSpPr>
        <p:grpSpPr>
          <a:xfrm>
            <a:off x="2640055" y="840102"/>
            <a:ext cx="1718364" cy="1651210"/>
            <a:chOff x="2507229" y="4451221"/>
            <a:chExt cx="1718364" cy="1651210"/>
          </a:xfrm>
        </p:grpSpPr>
        <p:sp>
          <p:nvSpPr>
            <p:cNvPr id="54" name="Rectangle 53">
              <a:extLst>
                <a:ext uri="{FF2B5EF4-FFF2-40B4-BE49-F238E27FC236}">
                  <a16:creationId xmlns:a16="http://schemas.microsoft.com/office/drawing/2014/main" id="{B402BE2B-5A50-BA0D-3439-0248305B77C8}"/>
                </a:ext>
              </a:extLst>
            </p:cNvPr>
            <p:cNvSpPr/>
            <p:nvPr/>
          </p:nvSpPr>
          <p:spPr>
            <a:xfrm>
              <a:off x="2508018" y="4451221"/>
              <a:ext cx="1584603" cy="1651210"/>
            </a:xfrm>
            <a:prstGeom prst="rect">
              <a:avLst/>
            </a:prstGeom>
            <a:solidFill>
              <a:srgbClr val="FFFFFF"/>
            </a:solidFill>
            <a:ln w="9525" cap="flat" cmpd="sng" algn="ctr">
              <a:solidFill>
                <a:schemeClr val="bg1">
                  <a:lumMod val="8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cs typeface="+mn-cs"/>
              </a:endParaRPr>
            </a:p>
          </p:txBody>
        </p:sp>
        <p:sp>
          <p:nvSpPr>
            <p:cNvPr id="55" name="TextBox 54">
              <a:extLst>
                <a:ext uri="{FF2B5EF4-FFF2-40B4-BE49-F238E27FC236}">
                  <a16:creationId xmlns:a16="http://schemas.microsoft.com/office/drawing/2014/main" id="{4509E506-CFBF-616A-D007-C81C9878E3C6}"/>
                </a:ext>
              </a:extLst>
            </p:cNvPr>
            <p:cNvSpPr txBox="1"/>
            <p:nvPr/>
          </p:nvSpPr>
          <p:spPr>
            <a:xfrm rot="5400000">
              <a:off x="3122559" y="3835891"/>
              <a:ext cx="353943" cy="1584603"/>
            </a:xfrm>
            <a:prstGeom prst="rect">
              <a:avLst/>
            </a:prstGeom>
            <a:solidFill>
              <a:srgbClr val="C2CEE6">
                <a:lumMod val="75000"/>
              </a:srgbClr>
            </a:solidFill>
          </p:spPr>
          <p:txBody>
            <a:bodyPr vert="vert270" wrap="square" rtlCol="0" anchor="ctr">
              <a:spAutoFit/>
            </a:bodyPr>
            <a:lstStyle>
              <a:defPPr>
                <a:defRPr lang="en-US"/>
              </a:defPPr>
              <a:lvl1pPr algn="ctr">
                <a:defRPr sz="1100" b="1">
                  <a:solidFill>
                    <a:schemeClr val="bg1"/>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p:txBody>
        </p:sp>
        <p:sp>
          <p:nvSpPr>
            <p:cNvPr id="56" name="TextBox 55">
              <a:extLst>
                <a:ext uri="{FF2B5EF4-FFF2-40B4-BE49-F238E27FC236}">
                  <a16:creationId xmlns:a16="http://schemas.microsoft.com/office/drawing/2014/main" id="{E95F8D85-D205-224F-8192-99D54D492193}"/>
                </a:ext>
              </a:extLst>
            </p:cNvPr>
            <p:cNvSpPr txBox="1"/>
            <p:nvPr/>
          </p:nvSpPr>
          <p:spPr>
            <a:xfrm rot="5400000">
              <a:off x="3435795" y="4036505"/>
              <a:ext cx="312209" cy="1267387"/>
            </a:xfrm>
            <a:prstGeom prst="rect">
              <a:avLst/>
            </a:prstGeom>
          </p:spPr>
          <p:txBody>
            <a:bodyPr vert="vert270" wrap="square" lIns="0" tIns="0" rIns="0" bIns="0" rtlCol="0">
              <a:noAutofit/>
            </a:bodyPr>
            <a:lstStyle/>
            <a:p>
              <a:r>
                <a:rPr lang="en-US" sz="1400" dirty="0"/>
                <a:t>Staging DB</a:t>
              </a:r>
              <a:endParaRPr lang="en-IN" sz="1600" dirty="0"/>
            </a:p>
          </p:txBody>
        </p:sp>
        <p:sp>
          <p:nvSpPr>
            <p:cNvPr id="61" name="Rectangle: Rounded Corners 60">
              <a:extLst>
                <a:ext uri="{FF2B5EF4-FFF2-40B4-BE49-F238E27FC236}">
                  <a16:creationId xmlns:a16="http://schemas.microsoft.com/office/drawing/2014/main" id="{FE1380AB-CE0A-E43B-FE12-2176BAD0A272}"/>
                </a:ext>
              </a:extLst>
            </p:cNvPr>
            <p:cNvSpPr/>
            <p:nvPr/>
          </p:nvSpPr>
          <p:spPr>
            <a:xfrm>
              <a:off x="2637033" y="5012170"/>
              <a:ext cx="1353631" cy="432048"/>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Store Account Details</a:t>
              </a:r>
            </a:p>
          </p:txBody>
        </p:sp>
        <p:sp>
          <p:nvSpPr>
            <p:cNvPr id="62" name="Rectangle: Rounded Corners 61">
              <a:extLst>
                <a:ext uri="{FF2B5EF4-FFF2-40B4-BE49-F238E27FC236}">
                  <a16:creationId xmlns:a16="http://schemas.microsoft.com/office/drawing/2014/main" id="{025C4314-3E14-81D3-298B-05F6F4536E47}"/>
                </a:ext>
              </a:extLst>
            </p:cNvPr>
            <p:cNvSpPr/>
            <p:nvPr/>
          </p:nvSpPr>
          <p:spPr>
            <a:xfrm>
              <a:off x="2625593" y="5585198"/>
              <a:ext cx="1353631" cy="432048"/>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Fetch Detail by Account Number</a:t>
              </a:r>
            </a:p>
          </p:txBody>
        </p:sp>
        <p:pic>
          <p:nvPicPr>
            <p:cNvPr id="1042" name="Picture 18" descr="How to Choose an Azure SQL Database for Your Application | by Louis G |  Towards Data Engineering | Medium">
              <a:extLst>
                <a:ext uri="{FF2B5EF4-FFF2-40B4-BE49-F238E27FC236}">
                  <a16:creationId xmlns:a16="http://schemas.microsoft.com/office/drawing/2014/main" id="{537BA8F3-8D78-0B64-29B9-D880FF70C9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736" t="7122" r="24779" b="7117"/>
            <a:stretch/>
          </p:blipFill>
          <p:spPr bwMode="auto">
            <a:xfrm>
              <a:off x="2683644" y="4502473"/>
              <a:ext cx="194724" cy="266312"/>
            </a:xfrm>
            <a:prstGeom prst="rect">
              <a:avLst/>
            </a:prstGeom>
            <a:noFill/>
            <a:extLst>
              <a:ext uri="{909E8E84-426E-40DD-AFC4-6F175D3DCCD1}">
                <a14:hiddenFill xmlns:a14="http://schemas.microsoft.com/office/drawing/2010/main">
                  <a:solidFill>
                    <a:srgbClr val="FFFFFF"/>
                  </a:solidFill>
                </a14:hiddenFill>
              </a:ext>
            </a:extLst>
          </p:spPr>
        </p:pic>
      </p:grpSp>
      <p:sp>
        <p:nvSpPr>
          <p:cNvPr id="108" name="Rectangle 107">
            <a:extLst>
              <a:ext uri="{FF2B5EF4-FFF2-40B4-BE49-F238E27FC236}">
                <a16:creationId xmlns:a16="http://schemas.microsoft.com/office/drawing/2014/main" id="{6571081B-B140-1B86-FB67-9B4633E3E833}"/>
              </a:ext>
            </a:extLst>
          </p:cNvPr>
          <p:cNvSpPr/>
          <p:nvPr/>
        </p:nvSpPr>
        <p:spPr>
          <a:xfrm>
            <a:off x="8117018" y="4661890"/>
            <a:ext cx="2122975" cy="1684815"/>
          </a:xfrm>
          <a:prstGeom prst="rect">
            <a:avLst/>
          </a:prstGeom>
          <a:solidFill>
            <a:srgbClr val="FFFFFF"/>
          </a:solidFill>
          <a:ln w="9525" cap="flat" cmpd="sng" algn="ctr">
            <a:solidFill>
              <a:schemeClr val="bg1">
                <a:lumMod val="8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cs typeface="+mn-cs"/>
            </a:endParaRPr>
          </a:p>
        </p:txBody>
      </p:sp>
      <p:sp>
        <p:nvSpPr>
          <p:cNvPr id="109" name="TextBox 108">
            <a:extLst>
              <a:ext uri="{FF2B5EF4-FFF2-40B4-BE49-F238E27FC236}">
                <a16:creationId xmlns:a16="http://schemas.microsoft.com/office/drawing/2014/main" id="{B1B70814-9BB4-BB97-F08D-E21FAF668B8A}"/>
              </a:ext>
            </a:extLst>
          </p:cNvPr>
          <p:cNvSpPr txBox="1"/>
          <p:nvPr/>
        </p:nvSpPr>
        <p:spPr>
          <a:xfrm>
            <a:off x="8117018" y="4660435"/>
            <a:ext cx="353943" cy="1681809"/>
          </a:xfrm>
          <a:prstGeom prst="rect">
            <a:avLst/>
          </a:prstGeom>
          <a:solidFill>
            <a:srgbClr val="FFE4CC"/>
          </a:solidFill>
        </p:spPr>
        <p:txBody>
          <a:bodyPr vert="vert270" wrap="square" rtlCol="0" anchor="ctr">
            <a:spAutoFit/>
          </a:bodyPr>
          <a:lstStyle>
            <a:defPPr>
              <a:defRPr lang="en-US"/>
            </a:defPPr>
            <a:lvl1pPr algn="ctr">
              <a:defRPr sz="1100" b="1">
                <a:solidFill>
                  <a:schemeClr val="bg1"/>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p:txBody>
      </p:sp>
      <p:sp>
        <p:nvSpPr>
          <p:cNvPr id="111" name="TextBox 110">
            <a:extLst>
              <a:ext uri="{FF2B5EF4-FFF2-40B4-BE49-F238E27FC236}">
                <a16:creationId xmlns:a16="http://schemas.microsoft.com/office/drawing/2014/main" id="{E8ECC481-4057-2D4F-A9FA-561DCB80F4BD}"/>
              </a:ext>
            </a:extLst>
          </p:cNvPr>
          <p:cNvSpPr txBox="1"/>
          <p:nvPr/>
        </p:nvSpPr>
        <p:spPr>
          <a:xfrm>
            <a:off x="8179890" y="4719756"/>
            <a:ext cx="291071" cy="1267387"/>
          </a:xfrm>
          <a:prstGeom prst="rect">
            <a:avLst/>
          </a:prstGeom>
        </p:spPr>
        <p:txBody>
          <a:bodyPr vert="vert270" wrap="square" lIns="0" tIns="0" rIns="0" bIns="0" rtlCol="0">
            <a:noAutofit/>
          </a:bodyPr>
          <a:lstStyle/>
          <a:p>
            <a:r>
              <a:rPr lang="en-US" sz="1300" dirty="0">
                <a:solidFill>
                  <a:schemeClr val="bg1"/>
                </a:solidFill>
              </a:rPr>
              <a:t>Open AI Service</a:t>
            </a:r>
            <a:endParaRPr lang="en-IN" sz="1300" dirty="0">
              <a:solidFill>
                <a:schemeClr val="bg1"/>
              </a:solidFill>
            </a:endParaRPr>
          </a:p>
        </p:txBody>
      </p:sp>
      <p:sp>
        <p:nvSpPr>
          <p:cNvPr id="113" name="Rectangle: Rounded Corners 112">
            <a:extLst>
              <a:ext uri="{FF2B5EF4-FFF2-40B4-BE49-F238E27FC236}">
                <a16:creationId xmlns:a16="http://schemas.microsoft.com/office/drawing/2014/main" id="{5393AA64-EA34-4303-363E-61AF265200CA}"/>
              </a:ext>
            </a:extLst>
          </p:cNvPr>
          <p:cNvSpPr/>
          <p:nvPr/>
        </p:nvSpPr>
        <p:spPr>
          <a:xfrm>
            <a:off x="8712368" y="5461877"/>
            <a:ext cx="1344361" cy="456988"/>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Summarization Engine</a:t>
            </a:r>
          </a:p>
        </p:txBody>
      </p:sp>
      <p:pic>
        <p:nvPicPr>
          <p:cNvPr id="120" name="Picture 14" descr="ai, artificial intelligence, brain, electronics, robotics, science fiction, technology ">
            <a:extLst>
              <a:ext uri="{FF2B5EF4-FFF2-40B4-BE49-F238E27FC236}">
                <a16:creationId xmlns:a16="http://schemas.microsoft.com/office/drawing/2014/main" id="{F57D604B-48EE-109A-2B4B-164D7D7263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9101" y="6099979"/>
            <a:ext cx="209341" cy="2093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2" name="TextBox 121">
            <a:extLst>
              <a:ext uri="{FF2B5EF4-FFF2-40B4-BE49-F238E27FC236}">
                <a16:creationId xmlns:a16="http://schemas.microsoft.com/office/drawing/2014/main" id="{ECB37ABB-855E-887D-220C-BB38C2A9266A}"/>
              </a:ext>
            </a:extLst>
          </p:cNvPr>
          <p:cNvSpPr txBox="1"/>
          <p:nvPr/>
        </p:nvSpPr>
        <p:spPr>
          <a:xfrm rot="5400000">
            <a:off x="7797992" y="3153874"/>
            <a:ext cx="430887" cy="2021602"/>
          </a:xfrm>
          <a:prstGeom prst="rect">
            <a:avLst/>
          </a:prstGeom>
          <a:pattFill prst="horzBrick">
            <a:fgClr>
              <a:srgbClr val="C00000"/>
            </a:fgClr>
            <a:bgClr>
              <a:schemeClr val="bg1"/>
            </a:bgClr>
          </a:pattFill>
        </p:spPr>
        <p:txBody>
          <a:bodyPr vert="vert270" wrap="square" rtlCol="0" anchor="ctr" anchorCtr="1">
            <a:spAutoFit/>
          </a:bodyPr>
          <a:lstStyle/>
          <a:p>
            <a:pPr algn="l"/>
            <a:r>
              <a:rPr lang="en-US" sz="1600" b="1" dirty="0"/>
              <a:t>M.E.S.H</a:t>
            </a:r>
          </a:p>
        </p:txBody>
      </p:sp>
      <p:sp>
        <p:nvSpPr>
          <p:cNvPr id="126" name="Rectangle: Rounded Corners 125">
            <a:extLst>
              <a:ext uri="{FF2B5EF4-FFF2-40B4-BE49-F238E27FC236}">
                <a16:creationId xmlns:a16="http://schemas.microsoft.com/office/drawing/2014/main" id="{24C9F7E4-9024-88F4-BE74-4F4B5AF80F1D}"/>
              </a:ext>
            </a:extLst>
          </p:cNvPr>
          <p:cNvSpPr/>
          <p:nvPr/>
        </p:nvSpPr>
        <p:spPr>
          <a:xfrm>
            <a:off x="8712368" y="4862794"/>
            <a:ext cx="1367941" cy="453838"/>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Convo Generation Engine</a:t>
            </a:r>
          </a:p>
        </p:txBody>
      </p:sp>
      <p:sp>
        <p:nvSpPr>
          <p:cNvPr id="1025" name="TextBox 1024">
            <a:extLst>
              <a:ext uri="{FF2B5EF4-FFF2-40B4-BE49-F238E27FC236}">
                <a16:creationId xmlns:a16="http://schemas.microsoft.com/office/drawing/2014/main" id="{FB03D8E4-2E8D-2323-9867-8848486DAFD3}"/>
              </a:ext>
            </a:extLst>
          </p:cNvPr>
          <p:cNvSpPr txBox="1"/>
          <p:nvPr/>
        </p:nvSpPr>
        <p:spPr>
          <a:xfrm rot="5400000">
            <a:off x="7011285" y="278256"/>
            <a:ext cx="291071" cy="1267387"/>
          </a:xfrm>
          <a:prstGeom prst="rect">
            <a:avLst/>
          </a:prstGeom>
        </p:spPr>
        <p:txBody>
          <a:bodyPr vert="vert270" wrap="square" lIns="0" tIns="0" rIns="0" bIns="0" rtlCol="0">
            <a:noAutofit/>
          </a:bodyPr>
          <a:lstStyle/>
          <a:p>
            <a:r>
              <a:rPr lang="en-US" sz="1400" dirty="0"/>
              <a:t>Core Engine</a:t>
            </a:r>
            <a:endParaRPr lang="en-IN" sz="1600" dirty="0"/>
          </a:p>
        </p:txBody>
      </p:sp>
      <p:pic>
        <p:nvPicPr>
          <p:cNvPr id="1027" name="Picture 20" descr="Process - Free technology icons">
            <a:extLst>
              <a:ext uri="{FF2B5EF4-FFF2-40B4-BE49-F238E27FC236}">
                <a16:creationId xmlns:a16="http://schemas.microsoft.com/office/drawing/2014/main" id="{47853746-122D-FF7A-09FD-D148F504A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4392" y="773083"/>
            <a:ext cx="220094" cy="220094"/>
          </a:xfrm>
          <a:prstGeom prst="rect">
            <a:avLst/>
          </a:prstGeom>
          <a:noFill/>
          <a:extLst>
            <a:ext uri="{909E8E84-426E-40DD-AFC4-6F175D3DCCD1}">
              <a14:hiddenFill xmlns:a14="http://schemas.microsoft.com/office/drawing/2010/main">
                <a:solidFill>
                  <a:srgbClr val="FFFFFF"/>
                </a:solidFill>
              </a14:hiddenFill>
            </a:ext>
          </a:extLst>
        </p:spPr>
      </p:pic>
      <p:sp>
        <p:nvSpPr>
          <p:cNvPr id="1029" name="Rectangle: Rounded Corners 1028">
            <a:extLst>
              <a:ext uri="{FF2B5EF4-FFF2-40B4-BE49-F238E27FC236}">
                <a16:creationId xmlns:a16="http://schemas.microsoft.com/office/drawing/2014/main" id="{1E0405EE-9820-3AEF-AE62-59E47C668F03}"/>
              </a:ext>
            </a:extLst>
          </p:cNvPr>
          <p:cNvSpPr/>
          <p:nvPr/>
        </p:nvSpPr>
        <p:spPr>
          <a:xfrm>
            <a:off x="7142568" y="1924203"/>
            <a:ext cx="1136544" cy="539515"/>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Orchestration Engine</a:t>
            </a:r>
          </a:p>
        </p:txBody>
      </p:sp>
      <p:sp>
        <p:nvSpPr>
          <p:cNvPr id="1035" name="TextBox 1034">
            <a:extLst>
              <a:ext uri="{FF2B5EF4-FFF2-40B4-BE49-F238E27FC236}">
                <a16:creationId xmlns:a16="http://schemas.microsoft.com/office/drawing/2014/main" id="{57F37869-B880-5630-30EA-7B927C48BE8D}"/>
              </a:ext>
            </a:extLst>
          </p:cNvPr>
          <p:cNvSpPr txBox="1"/>
          <p:nvPr/>
        </p:nvSpPr>
        <p:spPr>
          <a:xfrm rot="10800000">
            <a:off x="8959532" y="708095"/>
            <a:ext cx="353943" cy="2266939"/>
          </a:xfrm>
          <a:prstGeom prst="rect">
            <a:avLst/>
          </a:prstGeom>
          <a:solidFill>
            <a:srgbClr val="C2CEE6">
              <a:lumMod val="75000"/>
            </a:srgbClr>
          </a:solidFill>
          <a:ln>
            <a:solidFill>
              <a:srgbClr val="070E21"/>
            </a:solidFill>
          </a:ln>
        </p:spPr>
        <p:txBody>
          <a:bodyPr vert="vert" wrap="square" rtlCol="0" anchor="ctr">
            <a:spAutoFit/>
          </a:bodyPr>
          <a:lstStyle>
            <a:defPPr>
              <a:defRPr lang="en-US"/>
            </a:defPPr>
            <a:lvl1pPr algn="ctr">
              <a:defRPr sz="1100" b="1">
                <a:solidFill>
                  <a:schemeClr val="bg1"/>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rPr>
              <a:t>API Layer</a:t>
            </a:r>
          </a:p>
        </p:txBody>
      </p:sp>
      <p:pic>
        <p:nvPicPr>
          <p:cNvPr id="1045" name="Picture 44" descr="Api Icon transparent background PNG cliparts free download | HiClipart">
            <a:extLst>
              <a:ext uri="{FF2B5EF4-FFF2-40B4-BE49-F238E27FC236}">
                <a16:creationId xmlns:a16="http://schemas.microsoft.com/office/drawing/2014/main" id="{75B26E5C-DD58-1F54-DE09-5216700595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8134" y="1202068"/>
            <a:ext cx="272299" cy="272299"/>
          </a:xfrm>
          <a:prstGeom prst="rect">
            <a:avLst/>
          </a:prstGeom>
          <a:noFill/>
          <a:extLst>
            <a:ext uri="{909E8E84-426E-40DD-AFC4-6F175D3DCCD1}">
              <a14:hiddenFill xmlns:a14="http://schemas.microsoft.com/office/drawing/2010/main">
                <a:solidFill>
                  <a:srgbClr val="FFFFFF"/>
                </a:solidFill>
              </a14:hiddenFill>
            </a:ext>
          </a:extLst>
        </p:spPr>
      </p:pic>
      <p:sp>
        <p:nvSpPr>
          <p:cNvPr id="1047" name="Rectangle 1046">
            <a:extLst>
              <a:ext uri="{FF2B5EF4-FFF2-40B4-BE49-F238E27FC236}">
                <a16:creationId xmlns:a16="http://schemas.microsoft.com/office/drawing/2014/main" id="{07335999-D4FA-13FA-2E84-42A15955109B}"/>
              </a:ext>
            </a:extLst>
          </p:cNvPr>
          <p:cNvSpPr/>
          <p:nvPr/>
        </p:nvSpPr>
        <p:spPr>
          <a:xfrm>
            <a:off x="9566493" y="548681"/>
            <a:ext cx="2191832" cy="3943110"/>
          </a:xfrm>
          <a:prstGeom prst="rect">
            <a:avLst/>
          </a:prstGeom>
          <a:solidFill>
            <a:srgbClr val="FFFFFF"/>
          </a:solidFill>
          <a:ln w="25400" cap="flat" cmpd="sng" algn="ctr">
            <a:solidFill>
              <a:schemeClr val="bg1">
                <a:lumMod val="8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cs typeface="+mn-cs"/>
            </a:endParaRPr>
          </a:p>
        </p:txBody>
      </p:sp>
      <p:sp>
        <p:nvSpPr>
          <p:cNvPr id="1049" name="TextBox 1048">
            <a:extLst>
              <a:ext uri="{FF2B5EF4-FFF2-40B4-BE49-F238E27FC236}">
                <a16:creationId xmlns:a16="http://schemas.microsoft.com/office/drawing/2014/main" id="{8B255EB8-81DA-473B-5D2A-8F890A1C72CA}"/>
              </a:ext>
            </a:extLst>
          </p:cNvPr>
          <p:cNvSpPr txBox="1"/>
          <p:nvPr/>
        </p:nvSpPr>
        <p:spPr>
          <a:xfrm rot="5400000">
            <a:off x="10484647" y="-370263"/>
            <a:ext cx="353943" cy="2191831"/>
          </a:xfrm>
          <a:prstGeom prst="rect">
            <a:avLst/>
          </a:prstGeom>
          <a:solidFill>
            <a:srgbClr val="C2CEE6">
              <a:lumMod val="75000"/>
            </a:srgbClr>
          </a:solidFill>
          <a:ln w="25400">
            <a:solidFill>
              <a:schemeClr val="bg1">
                <a:lumMod val="85000"/>
              </a:schemeClr>
            </a:solidFill>
          </a:ln>
        </p:spPr>
        <p:txBody>
          <a:bodyPr vert="vert270" wrap="square" rtlCol="0" anchor="ctr">
            <a:spAutoFit/>
          </a:bodyPr>
          <a:lstStyle>
            <a:defPPr>
              <a:defRPr lang="en-US"/>
            </a:defPPr>
            <a:lvl1pPr algn="ctr">
              <a:defRPr sz="1100" b="1">
                <a:solidFill>
                  <a:schemeClr val="bg1"/>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p:txBody>
      </p:sp>
      <p:sp>
        <p:nvSpPr>
          <p:cNvPr id="1055" name="TextBox 1054">
            <a:extLst>
              <a:ext uri="{FF2B5EF4-FFF2-40B4-BE49-F238E27FC236}">
                <a16:creationId xmlns:a16="http://schemas.microsoft.com/office/drawing/2014/main" id="{93351734-D53D-DA5B-E23E-D406F4A8B0B3}"/>
              </a:ext>
            </a:extLst>
          </p:cNvPr>
          <p:cNvSpPr txBox="1"/>
          <p:nvPr/>
        </p:nvSpPr>
        <p:spPr>
          <a:xfrm>
            <a:off x="10462440" y="597486"/>
            <a:ext cx="1035087" cy="287584"/>
          </a:xfrm>
          <a:prstGeom prst="rect">
            <a:avLst/>
          </a:prstGeom>
        </p:spPr>
        <p:txBody>
          <a:bodyPr vert="horz" wrap="square" lIns="0" tIns="0" rIns="0" bIns="0" rtlCol="0">
            <a:noAutofit/>
          </a:bodyPr>
          <a:lstStyle/>
          <a:p>
            <a:r>
              <a:rPr lang="en-US" sz="1400" dirty="0"/>
              <a:t>Associates</a:t>
            </a:r>
            <a:endParaRPr lang="en-IN" sz="1600" dirty="0"/>
          </a:p>
        </p:txBody>
      </p:sp>
      <p:pic>
        <p:nvPicPr>
          <p:cNvPr id="1057" name="Picture 6" descr="End-User Icons - Free SVG &amp; PNG End-User Images - Noun Project">
            <a:extLst>
              <a:ext uri="{FF2B5EF4-FFF2-40B4-BE49-F238E27FC236}">
                <a16:creationId xmlns:a16="http://schemas.microsoft.com/office/drawing/2014/main" id="{469183E2-6615-F67F-5A97-2DADE5088D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9947357" y="539759"/>
            <a:ext cx="391257" cy="391257"/>
          </a:xfrm>
          <a:prstGeom prst="rect">
            <a:avLst/>
          </a:prstGeom>
          <a:noFill/>
          <a:extLst>
            <a:ext uri="{909E8E84-426E-40DD-AFC4-6F175D3DCCD1}">
              <a14:hiddenFill xmlns:a14="http://schemas.microsoft.com/office/drawing/2010/main">
                <a:solidFill>
                  <a:srgbClr val="FFFFFF"/>
                </a:solidFill>
              </a14:hiddenFill>
            </a:ext>
          </a:extLst>
        </p:spPr>
      </p:pic>
      <p:sp>
        <p:nvSpPr>
          <p:cNvPr id="1060" name="Rectangle: Rounded Corners 1059">
            <a:extLst>
              <a:ext uri="{FF2B5EF4-FFF2-40B4-BE49-F238E27FC236}">
                <a16:creationId xmlns:a16="http://schemas.microsoft.com/office/drawing/2014/main" id="{47438E8E-6177-728A-27C7-E2B567FF0881}"/>
              </a:ext>
            </a:extLst>
          </p:cNvPr>
          <p:cNvSpPr/>
          <p:nvPr/>
        </p:nvSpPr>
        <p:spPr>
          <a:xfrm>
            <a:off x="10056729" y="2296792"/>
            <a:ext cx="1353631" cy="432048"/>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Compass User Interface</a:t>
            </a:r>
          </a:p>
        </p:txBody>
      </p:sp>
      <p:cxnSp>
        <p:nvCxnSpPr>
          <p:cNvPr id="1062" name="Connector: Elbow 1061">
            <a:extLst>
              <a:ext uri="{FF2B5EF4-FFF2-40B4-BE49-F238E27FC236}">
                <a16:creationId xmlns:a16="http://schemas.microsoft.com/office/drawing/2014/main" id="{1F5678B8-994F-F989-362F-626B2AB4735E}"/>
              </a:ext>
            </a:extLst>
          </p:cNvPr>
          <p:cNvCxnSpPr>
            <a:cxnSpLocks/>
            <a:stCxn id="1060" idx="1"/>
            <a:endCxn id="1035" idx="1"/>
          </p:cNvCxnSpPr>
          <p:nvPr/>
        </p:nvCxnSpPr>
        <p:spPr>
          <a:xfrm rot="10800000">
            <a:off x="9313475" y="1841564"/>
            <a:ext cx="743254" cy="671252"/>
          </a:xfrm>
          <a:prstGeom prst="bentConnector3">
            <a:avLst>
              <a:gd name="adj1" fmla="val 50000"/>
            </a:avLst>
          </a:prstGeom>
          <a:ln w="9525" cap="rnd">
            <a:solidFill>
              <a:schemeClr val="tx1">
                <a:lumMod val="50000"/>
              </a:schemeClr>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B01D77E9-C4BA-5E94-71F5-79218224F89A}"/>
              </a:ext>
            </a:extLst>
          </p:cNvPr>
          <p:cNvSpPr/>
          <p:nvPr/>
        </p:nvSpPr>
        <p:spPr>
          <a:xfrm>
            <a:off x="5227538" y="150292"/>
            <a:ext cx="1551208" cy="248627"/>
          </a:xfrm>
          <a:prstGeom prst="roundRect">
            <a:avLst/>
          </a:prstGeom>
          <a:solidFill>
            <a:srgbClr val="A7F7DE"/>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Existing feature</a:t>
            </a:r>
          </a:p>
        </p:txBody>
      </p:sp>
      <p:sp>
        <p:nvSpPr>
          <p:cNvPr id="5" name="Rectangle: Rounded Corners 4">
            <a:extLst>
              <a:ext uri="{FF2B5EF4-FFF2-40B4-BE49-F238E27FC236}">
                <a16:creationId xmlns:a16="http://schemas.microsoft.com/office/drawing/2014/main" id="{665DCE96-EFAA-0732-3917-7DDDD9834514}"/>
              </a:ext>
            </a:extLst>
          </p:cNvPr>
          <p:cNvSpPr/>
          <p:nvPr/>
        </p:nvSpPr>
        <p:spPr>
          <a:xfrm>
            <a:off x="6935236" y="150292"/>
            <a:ext cx="1551208" cy="248627"/>
          </a:xfrm>
          <a:prstGeom prst="roundRect">
            <a:avLst/>
          </a:prstGeom>
          <a:solidFill>
            <a:srgbClr val="EEF3B3"/>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Partially Existing</a:t>
            </a:r>
          </a:p>
        </p:txBody>
      </p:sp>
      <p:sp>
        <p:nvSpPr>
          <p:cNvPr id="12" name="Rectangle: Rounded Corners 11">
            <a:extLst>
              <a:ext uri="{FF2B5EF4-FFF2-40B4-BE49-F238E27FC236}">
                <a16:creationId xmlns:a16="http://schemas.microsoft.com/office/drawing/2014/main" id="{00C91786-FC0C-6405-110F-115ECDBB8CD5}"/>
              </a:ext>
            </a:extLst>
          </p:cNvPr>
          <p:cNvSpPr/>
          <p:nvPr/>
        </p:nvSpPr>
        <p:spPr>
          <a:xfrm>
            <a:off x="8642934" y="150292"/>
            <a:ext cx="1304423" cy="248627"/>
          </a:xfrm>
          <a:prstGeom prst="roundRect">
            <a:avLst/>
          </a:prstGeom>
          <a:solidFill>
            <a:schemeClr val="bg1">
              <a:lumMod val="25000"/>
              <a:lumOff val="75000"/>
            </a:schemeClr>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New (Phase 1)</a:t>
            </a:r>
          </a:p>
        </p:txBody>
      </p:sp>
      <p:sp>
        <p:nvSpPr>
          <p:cNvPr id="28" name="Rectangle 27">
            <a:extLst>
              <a:ext uri="{FF2B5EF4-FFF2-40B4-BE49-F238E27FC236}">
                <a16:creationId xmlns:a16="http://schemas.microsoft.com/office/drawing/2014/main" id="{DAFA7CB1-50D7-6428-1B46-13BA7C4991A8}"/>
              </a:ext>
            </a:extLst>
          </p:cNvPr>
          <p:cNvSpPr/>
          <p:nvPr/>
        </p:nvSpPr>
        <p:spPr>
          <a:xfrm>
            <a:off x="3346241" y="4663958"/>
            <a:ext cx="2122975" cy="1684815"/>
          </a:xfrm>
          <a:prstGeom prst="rect">
            <a:avLst/>
          </a:prstGeom>
          <a:noFill/>
          <a:ln w="9525" cap="flat" cmpd="sng" algn="ctr">
            <a:solidFill>
              <a:schemeClr val="bg1">
                <a:lumMod val="8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cs typeface="+mn-cs"/>
            </a:endParaRPr>
          </a:p>
        </p:txBody>
      </p:sp>
      <p:sp>
        <p:nvSpPr>
          <p:cNvPr id="29" name="TextBox 28">
            <a:extLst>
              <a:ext uri="{FF2B5EF4-FFF2-40B4-BE49-F238E27FC236}">
                <a16:creationId xmlns:a16="http://schemas.microsoft.com/office/drawing/2014/main" id="{06FD9B52-592F-94DA-6813-AF06D7C0C3DD}"/>
              </a:ext>
            </a:extLst>
          </p:cNvPr>
          <p:cNvSpPr txBox="1"/>
          <p:nvPr/>
        </p:nvSpPr>
        <p:spPr>
          <a:xfrm>
            <a:off x="3365793" y="4677658"/>
            <a:ext cx="353943" cy="1652725"/>
          </a:xfrm>
          <a:prstGeom prst="rect">
            <a:avLst/>
          </a:prstGeom>
          <a:solidFill>
            <a:srgbClr val="FFE4CC"/>
          </a:solidFill>
          <a:ln>
            <a:noFill/>
          </a:ln>
        </p:spPr>
        <p:txBody>
          <a:bodyPr vert="vert270" wrap="square" rtlCol="0" anchor="ctr">
            <a:spAutoFit/>
          </a:bodyPr>
          <a:lstStyle>
            <a:defPPr>
              <a:defRPr lang="en-US"/>
            </a:defPPr>
            <a:lvl1pPr algn="ctr">
              <a:defRPr sz="1100" b="1">
                <a:solidFill>
                  <a:schemeClr val="bg1"/>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p:txBody>
      </p:sp>
      <p:sp>
        <p:nvSpPr>
          <p:cNvPr id="30" name="TextBox 29">
            <a:extLst>
              <a:ext uri="{FF2B5EF4-FFF2-40B4-BE49-F238E27FC236}">
                <a16:creationId xmlns:a16="http://schemas.microsoft.com/office/drawing/2014/main" id="{EF0D297B-C5B4-27F9-22BF-CFF40EB15BFA}"/>
              </a:ext>
            </a:extLst>
          </p:cNvPr>
          <p:cNvSpPr txBox="1"/>
          <p:nvPr/>
        </p:nvSpPr>
        <p:spPr>
          <a:xfrm>
            <a:off x="3421380" y="5035277"/>
            <a:ext cx="291071" cy="757022"/>
          </a:xfrm>
          <a:prstGeom prst="rect">
            <a:avLst/>
          </a:prstGeom>
        </p:spPr>
        <p:txBody>
          <a:bodyPr vert="vert270" wrap="square" lIns="0" tIns="0" rIns="0" bIns="0" rtlCol="0">
            <a:noAutofit/>
          </a:bodyPr>
          <a:lstStyle/>
          <a:p>
            <a:r>
              <a:rPr lang="en-US" sz="1400" dirty="0">
                <a:solidFill>
                  <a:schemeClr val="bg1"/>
                </a:solidFill>
              </a:rPr>
              <a:t>Websites</a:t>
            </a:r>
            <a:endParaRPr lang="en-IN" sz="1600" dirty="0">
              <a:solidFill>
                <a:schemeClr val="bg1"/>
              </a:solidFill>
            </a:endParaRPr>
          </a:p>
        </p:txBody>
      </p:sp>
      <p:sp>
        <p:nvSpPr>
          <p:cNvPr id="42" name="Rectangle: Rounded Corners 41">
            <a:extLst>
              <a:ext uri="{FF2B5EF4-FFF2-40B4-BE49-F238E27FC236}">
                <a16:creationId xmlns:a16="http://schemas.microsoft.com/office/drawing/2014/main" id="{F5E9D360-E89D-3CFD-0F9A-00D5875A97BF}"/>
              </a:ext>
            </a:extLst>
          </p:cNvPr>
          <p:cNvSpPr/>
          <p:nvPr/>
        </p:nvSpPr>
        <p:spPr>
          <a:xfrm>
            <a:off x="3990544" y="4875357"/>
            <a:ext cx="1353631" cy="432048"/>
          </a:xfrm>
          <a:prstGeom prst="roundRect">
            <a:avLst/>
          </a:prstGeom>
          <a:solidFill>
            <a:srgbClr val="EEF3B3"/>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Fetch All Account Details</a:t>
            </a:r>
          </a:p>
        </p:txBody>
      </p:sp>
      <p:sp>
        <p:nvSpPr>
          <p:cNvPr id="79" name="Rectangle: Rounded Corners 78">
            <a:extLst>
              <a:ext uri="{FF2B5EF4-FFF2-40B4-BE49-F238E27FC236}">
                <a16:creationId xmlns:a16="http://schemas.microsoft.com/office/drawing/2014/main" id="{98B104D1-72AD-77D5-EDF6-833EB64E2401}"/>
              </a:ext>
            </a:extLst>
          </p:cNvPr>
          <p:cNvSpPr/>
          <p:nvPr/>
        </p:nvSpPr>
        <p:spPr>
          <a:xfrm>
            <a:off x="3978633" y="5565827"/>
            <a:ext cx="1353631" cy="563768"/>
          </a:xfrm>
          <a:prstGeom prst="roundRect">
            <a:avLst/>
          </a:prstGeom>
          <a:solidFill>
            <a:srgbClr val="A7F7DE"/>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Fetch Specific Details for given account number</a:t>
            </a:r>
          </a:p>
        </p:txBody>
      </p:sp>
      <p:sp>
        <p:nvSpPr>
          <p:cNvPr id="49" name="Rectangle: Rounded Corners 48">
            <a:extLst>
              <a:ext uri="{FF2B5EF4-FFF2-40B4-BE49-F238E27FC236}">
                <a16:creationId xmlns:a16="http://schemas.microsoft.com/office/drawing/2014/main" id="{988E1927-D7EA-9145-ED35-00BF54BB4565}"/>
              </a:ext>
            </a:extLst>
          </p:cNvPr>
          <p:cNvSpPr/>
          <p:nvPr/>
        </p:nvSpPr>
        <p:spPr>
          <a:xfrm>
            <a:off x="5482999" y="3936395"/>
            <a:ext cx="875140" cy="419037"/>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ACE Connector</a:t>
            </a:r>
          </a:p>
        </p:txBody>
      </p:sp>
      <p:sp>
        <p:nvSpPr>
          <p:cNvPr id="50" name="Rectangle: Rounded Corners 49">
            <a:extLst>
              <a:ext uri="{FF2B5EF4-FFF2-40B4-BE49-F238E27FC236}">
                <a16:creationId xmlns:a16="http://schemas.microsoft.com/office/drawing/2014/main" id="{4E31DDCE-F7E6-287A-A08C-587D61A3C4AE}"/>
              </a:ext>
            </a:extLst>
          </p:cNvPr>
          <p:cNvSpPr/>
          <p:nvPr/>
        </p:nvSpPr>
        <p:spPr>
          <a:xfrm>
            <a:off x="10081332" y="142416"/>
            <a:ext cx="1551208" cy="248627"/>
          </a:xfrm>
          <a:prstGeom prst="roundRect">
            <a:avLst/>
          </a:prstGeom>
          <a:solidFill>
            <a:schemeClr val="accent6">
              <a:lumMod val="60000"/>
              <a:lumOff val="40000"/>
            </a:schemeClr>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New (Future Phases)</a:t>
            </a:r>
          </a:p>
        </p:txBody>
      </p:sp>
      <p:sp>
        <p:nvSpPr>
          <p:cNvPr id="52" name="Rectangle: Rounded Corners 51">
            <a:extLst>
              <a:ext uri="{FF2B5EF4-FFF2-40B4-BE49-F238E27FC236}">
                <a16:creationId xmlns:a16="http://schemas.microsoft.com/office/drawing/2014/main" id="{6D49FCCD-5290-4FD5-185F-9AE8442EC125}"/>
              </a:ext>
            </a:extLst>
          </p:cNvPr>
          <p:cNvSpPr/>
          <p:nvPr/>
        </p:nvSpPr>
        <p:spPr>
          <a:xfrm>
            <a:off x="4003703" y="3929542"/>
            <a:ext cx="875140" cy="419037"/>
          </a:xfrm>
          <a:prstGeom prst="roundRect">
            <a:avLst/>
          </a:prstGeom>
          <a:solidFill>
            <a:srgbClr val="BFBFBF"/>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Website Connector</a:t>
            </a:r>
          </a:p>
        </p:txBody>
      </p:sp>
      <p:sp>
        <p:nvSpPr>
          <p:cNvPr id="80" name="Rectangle 79">
            <a:extLst>
              <a:ext uri="{FF2B5EF4-FFF2-40B4-BE49-F238E27FC236}">
                <a16:creationId xmlns:a16="http://schemas.microsoft.com/office/drawing/2014/main" id="{24E26E62-0128-2E39-4199-D06DD3480E82}"/>
              </a:ext>
            </a:extLst>
          </p:cNvPr>
          <p:cNvSpPr/>
          <p:nvPr/>
        </p:nvSpPr>
        <p:spPr>
          <a:xfrm>
            <a:off x="5725496" y="4671086"/>
            <a:ext cx="2122975" cy="1684815"/>
          </a:xfrm>
          <a:prstGeom prst="rect">
            <a:avLst/>
          </a:prstGeom>
          <a:noFill/>
          <a:ln w="9525" cap="flat" cmpd="sng" algn="ctr">
            <a:solidFill>
              <a:schemeClr val="bg1">
                <a:lumMod val="8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cs typeface="+mn-cs"/>
            </a:endParaRPr>
          </a:p>
        </p:txBody>
      </p:sp>
      <p:sp>
        <p:nvSpPr>
          <p:cNvPr id="81" name="TextBox 80">
            <a:extLst>
              <a:ext uri="{FF2B5EF4-FFF2-40B4-BE49-F238E27FC236}">
                <a16:creationId xmlns:a16="http://schemas.microsoft.com/office/drawing/2014/main" id="{F2A9A547-EDA6-FCD4-B882-63E578C350CB}"/>
              </a:ext>
            </a:extLst>
          </p:cNvPr>
          <p:cNvSpPr txBox="1"/>
          <p:nvPr/>
        </p:nvSpPr>
        <p:spPr>
          <a:xfrm>
            <a:off x="5749098" y="4671086"/>
            <a:ext cx="353943" cy="1659297"/>
          </a:xfrm>
          <a:prstGeom prst="rect">
            <a:avLst/>
          </a:prstGeom>
          <a:solidFill>
            <a:srgbClr val="FFE4CC"/>
          </a:solidFill>
          <a:ln>
            <a:noFill/>
          </a:ln>
        </p:spPr>
        <p:txBody>
          <a:bodyPr vert="vert270" wrap="square" rtlCol="0" anchor="ctr">
            <a:spAutoFit/>
          </a:bodyPr>
          <a:lstStyle>
            <a:defPPr>
              <a:defRPr lang="en-US"/>
            </a:defPPr>
            <a:lvl1pPr algn="ctr">
              <a:defRPr sz="1100" b="1">
                <a:solidFill>
                  <a:schemeClr val="bg1"/>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p:txBody>
      </p:sp>
      <p:sp>
        <p:nvSpPr>
          <p:cNvPr id="82" name="TextBox 81">
            <a:extLst>
              <a:ext uri="{FF2B5EF4-FFF2-40B4-BE49-F238E27FC236}">
                <a16:creationId xmlns:a16="http://schemas.microsoft.com/office/drawing/2014/main" id="{C0F854A9-FACD-AB66-21C4-C3A33DBC68FF}"/>
              </a:ext>
            </a:extLst>
          </p:cNvPr>
          <p:cNvSpPr txBox="1"/>
          <p:nvPr/>
        </p:nvSpPr>
        <p:spPr>
          <a:xfrm>
            <a:off x="5800635" y="5068974"/>
            <a:ext cx="291071" cy="460660"/>
          </a:xfrm>
          <a:prstGeom prst="rect">
            <a:avLst/>
          </a:prstGeom>
          <a:noFill/>
        </p:spPr>
        <p:txBody>
          <a:bodyPr vert="vert270" wrap="square" lIns="0" tIns="0" rIns="0" bIns="0" rtlCol="0">
            <a:noAutofit/>
          </a:bodyPr>
          <a:lstStyle/>
          <a:p>
            <a:r>
              <a:rPr lang="en-US" sz="1400" dirty="0">
                <a:solidFill>
                  <a:schemeClr val="bg1"/>
                </a:solidFill>
              </a:rPr>
              <a:t>ACE</a:t>
            </a:r>
            <a:endParaRPr lang="en-IN" sz="1600" dirty="0">
              <a:solidFill>
                <a:schemeClr val="bg1"/>
              </a:solidFill>
            </a:endParaRPr>
          </a:p>
        </p:txBody>
      </p:sp>
      <p:pic>
        <p:nvPicPr>
          <p:cNvPr id="84" name="Picture 12" descr="IBM 3270 IBM Personal Computer Mainframe computer Font, ibm, text, grass,  monospaced Font png | PNGWing">
            <a:extLst>
              <a:ext uri="{FF2B5EF4-FFF2-40B4-BE49-F238E27FC236}">
                <a16:creationId xmlns:a16="http://schemas.microsoft.com/office/drawing/2014/main" id="{A80FEC84-95C4-1304-1B66-AEAA753B2B7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626" t="5424" r="6087" b="12689"/>
          <a:stretch/>
        </p:blipFill>
        <p:spPr bwMode="auto">
          <a:xfrm>
            <a:off x="5776134" y="5656363"/>
            <a:ext cx="270068" cy="220909"/>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Rounded Corners 84">
            <a:extLst>
              <a:ext uri="{FF2B5EF4-FFF2-40B4-BE49-F238E27FC236}">
                <a16:creationId xmlns:a16="http://schemas.microsoft.com/office/drawing/2014/main" id="{ED02EE2C-F031-65A1-498E-1FB994736767}"/>
              </a:ext>
            </a:extLst>
          </p:cNvPr>
          <p:cNvSpPr/>
          <p:nvPr/>
        </p:nvSpPr>
        <p:spPr>
          <a:xfrm>
            <a:off x="6321054" y="4758923"/>
            <a:ext cx="1353631" cy="432048"/>
          </a:xfrm>
          <a:prstGeom prst="roundRect">
            <a:avLst/>
          </a:prstGeom>
          <a:solidFill>
            <a:srgbClr val="EEF3B3"/>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Fetch All Account Details</a:t>
            </a:r>
          </a:p>
        </p:txBody>
      </p:sp>
      <p:sp>
        <p:nvSpPr>
          <p:cNvPr id="86" name="Rectangle: Rounded Corners 85">
            <a:extLst>
              <a:ext uri="{FF2B5EF4-FFF2-40B4-BE49-F238E27FC236}">
                <a16:creationId xmlns:a16="http://schemas.microsoft.com/office/drawing/2014/main" id="{513808ED-0777-6DC7-C80A-5C31FF43B555}"/>
              </a:ext>
            </a:extLst>
          </p:cNvPr>
          <p:cNvSpPr/>
          <p:nvPr/>
        </p:nvSpPr>
        <p:spPr>
          <a:xfrm>
            <a:off x="6315781" y="5269127"/>
            <a:ext cx="1353631" cy="563768"/>
          </a:xfrm>
          <a:prstGeom prst="roundRect">
            <a:avLst/>
          </a:prstGeom>
          <a:solidFill>
            <a:srgbClr val="A7F7DE"/>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Fetch Specific Details for given account number</a:t>
            </a:r>
          </a:p>
        </p:txBody>
      </p:sp>
      <p:sp>
        <p:nvSpPr>
          <p:cNvPr id="87" name="Rectangle: Rounded Corners 86">
            <a:extLst>
              <a:ext uri="{FF2B5EF4-FFF2-40B4-BE49-F238E27FC236}">
                <a16:creationId xmlns:a16="http://schemas.microsoft.com/office/drawing/2014/main" id="{EB7E78BB-C7AF-39B5-3C96-6867FF977DB2}"/>
              </a:ext>
            </a:extLst>
          </p:cNvPr>
          <p:cNvSpPr/>
          <p:nvPr/>
        </p:nvSpPr>
        <p:spPr>
          <a:xfrm>
            <a:off x="6323933" y="5911051"/>
            <a:ext cx="1353631" cy="360993"/>
          </a:xfrm>
          <a:prstGeom prst="roundRect">
            <a:avLst/>
          </a:prstGeom>
          <a:solidFill>
            <a:srgbClr val="A7F7DE"/>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Post Notes to ACE</a:t>
            </a:r>
          </a:p>
        </p:txBody>
      </p:sp>
      <p:pic>
        <p:nvPicPr>
          <p:cNvPr id="1030" name="Picture 6">
            <a:extLst>
              <a:ext uri="{FF2B5EF4-FFF2-40B4-BE49-F238E27FC236}">
                <a16:creationId xmlns:a16="http://schemas.microsoft.com/office/drawing/2014/main" id="{6335828C-E9C6-7D15-9277-047167F286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73473" y="5825365"/>
            <a:ext cx="291071" cy="347130"/>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Rounded Corners 87">
            <a:extLst>
              <a:ext uri="{FF2B5EF4-FFF2-40B4-BE49-F238E27FC236}">
                <a16:creationId xmlns:a16="http://schemas.microsoft.com/office/drawing/2014/main" id="{5EC0C363-CDDB-EFA4-39F2-9B822EB31762}"/>
              </a:ext>
            </a:extLst>
          </p:cNvPr>
          <p:cNvSpPr/>
          <p:nvPr/>
        </p:nvSpPr>
        <p:spPr>
          <a:xfrm>
            <a:off x="2545127" y="3936395"/>
            <a:ext cx="875140" cy="419037"/>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API Connector</a:t>
            </a:r>
          </a:p>
        </p:txBody>
      </p:sp>
    </p:spTree>
    <p:extLst>
      <p:ext uri="{BB962C8B-B14F-4D97-AF65-F5344CB8AC3E}">
        <p14:creationId xmlns:p14="http://schemas.microsoft.com/office/powerpoint/2010/main" val="226674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a:extLst>
              <a:ext uri="{FF2B5EF4-FFF2-40B4-BE49-F238E27FC236}">
                <a16:creationId xmlns:a16="http://schemas.microsoft.com/office/drawing/2014/main" id="{3B3881BD-6BF0-418A-A0D3-E7362053CE50}"/>
              </a:ext>
              <a:ext uri="{C183D7F6-B498-43B3-948B-1728B52AA6E4}">
                <adec:decorative xmlns:adec="http://schemas.microsoft.com/office/drawing/2017/decorative" val="1"/>
              </a:ext>
            </a:extLst>
          </p:cNvPr>
          <p:cNvSpPr>
            <a:spLocks noGrp="1"/>
          </p:cNvSpPr>
          <p:nvPr>
            <p:ph type="dt" sz="half" idx="10"/>
          </p:nvPr>
        </p:nvSpPr>
        <p:spPr/>
        <p:txBody>
          <a:bodyPr/>
          <a:lstStyle/>
          <a:p>
            <a:r>
              <a:rPr lang="en-US" dirty="0"/>
              <a:t>June 2024</a:t>
            </a:r>
          </a:p>
        </p:txBody>
      </p:sp>
      <p:sp>
        <p:nvSpPr>
          <p:cNvPr id="8" name="Legal">
            <a:extLst>
              <a:ext uri="{FF2B5EF4-FFF2-40B4-BE49-F238E27FC236}">
                <a16:creationId xmlns:a16="http://schemas.microsoft.com/office/drawing/2014/main" id="{EE027B93-268F-1031-3F57-B24084A97E86}"/>
              </a:ext>
              <a:ext uri="{C183D7F6-B498-43B3-948B-1728B52AA6E4}">
                <adec:decorative xmlns:adec="http://schemas.microsoft.com/office/drawing/2017/decorative" val="1"/>
              </a:ext>
            </a:extLst>
          </p:cNvPr>
          <p:cNvSpPr>
            <a:spLocks noGrp="1"/>
          </p:cNvSpPr>
          <p:nvPr>
            <p:ph type="ftr" sz="quarter" idx="11"/>
          </p:nvPr>
        </p:nvSpPr>
        <p:spPr/>
        <p:txBody>
          <a:bodyPr/>
          <a:lstStyle/>
          <a:p>
            <a:r>
              <a:rPr lang="en-CA"/>
              <a:t>© 2024 NTT DATA, Inc.</a:t>
            </a:r>
            <a:endParaRPr lang="en-CA" dirty="0"/>
          </a:p>
        </p:txBody>
      </p:sp>
      <p:sp>
        <p:nvSpPr>
          <p:cNvPr id="2" name="Slide Number Placeholder 1">
            <a:extLst>
              <a:ext uri="{FF2B5EF4-FFF2-40B4-BE49-F238E27FC236}">
                <a16:creationId xmlns:a16="http://schemas.microsoft.com/office/drawing/2014/main" id="{2D3B8F52-BAFD-C8DF-D850-8FE4B5AD4AEC}"/>
              </a:ext>
            </a:extLst>
          </p:cNvPr>
          <p:cNvSpPr>
            <a:spLocks noGrp="1"/>
          </p:cNvSpPr>
          <p:nvPr>
            <p:ph type="sldNum" sz="quarter" idx="12"/>
          </p:nvPr>
        </p:nvSpPr>
        <p:spPr/>
        <p:txBody>
          <a:bodyPr/>
          <a:lstStyle/>
          <a:p>
            <a:fld id="{60D39823-8059-4D49-BD26-6D32C31B8621}" type="slidenum">
              <a:rPr lang="en-US" smtClean="0"/>
              <a:pPr/>
              <a:t>18</a:t>
            </a:fld>
            <a:endParaRPr lang="en-US"/>
          </a:p>
        </p:txBody>
      </p:sp>
      <p:sp>
        <p:nvSpPr>
          <p:cNvPr id="4" name="Title">
            <a:extLst>
              <a:ext uri="{FF2B5EF4-FFF2-40B4-BE49-F238E27FC236}">
                <a16:creationId xmlns:a16="http://schemas.microsoft.com/office/drawing/2014/main" id="{48BB090B-145D-AA9B-C0A2-2DB6FCFE7041}"/>
              </a:ext>
            </a:extLst>
          </p:cNvPr>
          <p:cNvSpPr txBox="1">
            <a:spLocks/>
          </p:cNvSpPr>
          <p:nvPr/>
        </p:nvSpPr>
        <p:spPr>
          <a:xfrm>
            <a:off x="191344" y="115737"/>
            <a:ext cx="11430000" cy="43294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lang="en-US" sz="2800" kern="1200">
                <a:solidFill>
                  <a:schemeClr val="bg1"/>
                </a:solidFill>
                <a:latin typeface="Georgia" panose="02040502050405020303" pitchFamily="18" charset="0"/>
                <a:ea typeface="+mj-ea"/>
                <a:cs typeface="+mj-cs"/>
              </a:defRPr>
            </a:lvl1pPr>
          </a:lstStyle>
          <a:p>
            <a:r>
              <a:rPr lang="en-US" dirty="0"/>
              <a:t>Deployment Architecture</a:t>
            </a:r>
          </a:p>
        </p:txBody>
      </p:sp>
      <p:pic>
        <p:nvPicPr>
          <p:cNvPr id="13" name="Picture 12">
            <a:extLst>
              <a:ext uri="{FF2B5EF4-FFF2-40B4-BE49-F238E27FC236}">
                <a16:creationId xmlns:a16="http://schemas.microsoft.com/office/drawing/2014/main" id="{3916CBB9-2AAA-4387-DF60-F971F298D0DF}"/>
              </a:ext>
            </a:extLst>
          </p:cNvPr>
          <p:cNvPicPr>
            <a:picLocks noChangeAspect="1"/>
          </p:cNvPicPr>
          <p:nvPr/>
        </p:nvPicPr>
        <p:blipFill>
          <a:blip r:embed="rId2"/>
          <a:stretch>
            <a:fillRect/>
          </a:stretch>
        </p:blipFill>
        <p:spPr>
          <a:xfrm>
            <a:off x="4508099" y="157460"/>
            <a:ext cx="7492557" cy="6027191"/>
          </a:xfrm>
          <a:prstGeom prst="rect">
            <a:avLst/>
          </a:prstGeom>
        </p:spPr>
      </p:pic>
      <p:sp>
        <p:nvSpPr>
          <p:cNvPr id="11" name="Callout: Double Bent Line 10">
            <a:extLst>
              <a:ext uri="{FF2B5EF4-FFF2-40B4-BE49-F238E27FC236}">
                <a16:creationId xmlns:a16="http://schemas.microsoft.com/office/drawing/2014/main" id="{66599F89-B13B-EF9D-5BB6-AC8DFBBFDA25}"/>
              </a:ext>
            </a:extLst>
          </p:cNvPr>
          <p:cNvSpPr/>
          <p:nvPr/>
        </p:nvSpPr>
        <p:spPr>
          <a:xfrm>
            <a:off x="4079776" y="5146254"/>
            <a:ext cx="2232248" cy="1080120"/>
          </a:xfrm>
          <a:prstGeom prst="borderCallout3">
            <a:avLst>
              <a:gd name="adj1" fmla="val -2829"/>
              <a:gd name="adj2" fmla="val 74798"/>
              <a:gd name="adj3" fmla="val -66461"/>
              <a:gd name="adj4" fmla="val 135305"/>
              <a:gd name="adj5" fmla="val -123471"/>
              <a:gd name="adj6" fmla="val 193839"/>
              <a:gd name="adj7" fmla="val -169548"/>
              <a:gd name="adj8" fmla="val 348496"/>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Currently this setup (except Azure Services) is in PTC and expected to move to Nucleus Azure before we deploy this tool</a:t>
            </a:r>
          </a:p>
        </p:txBody>
      </p:sp>
      <p:sp>
        <p:nvSpPr>
          <p:cNvPr id="3" name="TextBox 2">
            <a:extLst>
              <a:ext uri="{FF2B5EF4-FFF2-40B4-BE49-F238E27FC236}">
                <a16:creationId xmlns:a16="http://schemas.microsoft.com/office/drawing/2014/main" id="{C6705D5D-F736-9260-1100-68253EF09867}"/>
              </a:ext>
            </a:extLst>
          </p:cNvPr>
          <p:cNvSpPr txBox="1"/>
          <p:nvPr/>
        </p:nvSpPr>
        <p:spPr>
          <a:xfrm rot="19647899">
            <a:off x="1439080" y="2898899"/>
            <a:ext cx="2304255" cy="923330"/>
          </a:xfrm>
          <a:prstGeom prst="rect">
            <a:avLst/>
          </a:prstGeom>
          <a:noFill/>
        </p:spPr>
        <p:txBody>
          <a:bodyPr wrap="square" rtlCol="0">
            <a:spAutoFit/>
          </a:bodyPr>
          <a:lstStyle/>
          <a:p>
            <a:pPr algn="l"/>
            <a:r>
              <a:rPr lang="en-US" b="1" dirty="0">
                <a:solidFill>
                  <a:srgbClr val="FF0000"/>
                </a:solidFill>
              </a:rPr>
              <a:t>Can be removed as this is covered in component view </a:t>
            </a:r>
          </a:p>
        </p:txBody>
      </p:sp>
    </p:spTree>
    <p:extLst>
      <p:ext uri="{BB962C8B-B14F-4D97-AF65-F5344CB8AC3E}">
        <p14:creationId xmlns:p14="http://schemas.microsoft.com/office/powerpoint/2010/main" val="404427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a:extLst>
              <a:ext uri="{FF2B5EF4-FFF2-40B4-BE49-F238E27FC236}">
                <a16:creationId xmlns:a16="http://schemas.microsoft.com/office/drawing/2014/main" id="{3B3881BD-6BF0-418A-A0D3-E7362053CE50}"/>
              </a:ext>
              <a:ext uri="{C183D7F6-B498-43B3-948B-1728B52AA6E4}">
                <adec:decorative xmlns:adec="http://schemas.microsoft.com/office/drawing/2017/decorative" val="1"/>
              </a:ext>
            </a:extLst>
          </p:cNvPr>
          <p:cNvSpPr>
            <a:spLocks noGrp="1"/>
          </p:cNvSpPr>
          <p:nvPr>
            <p:ph type="dt" sz="half" idx="10"/>
          </p:nvPr>
        </p:nvSpPr>
        <p:spPr/>
        <p:txBody>
          <a:bodyPr/>
          <a:lstStyle/>
          <a:p>
            <a:r>
              <a:rPr lang="en-US" dirty="0"/>
              <a:t>June 2024</a:t>
            </a:r>
          </a:p>
        </p:txBody>
      </p:sp>
      <p:sp>
        <p:nvSpPr>
          <p:cNvPr id="8" name="Legal">
            <a:extLst>
              <a:ext uri="{FF2B5EF4-FFF2-40B4-BE49-F238E27FC236}">
                <a16:creationId xmlns:a16="http://schemas.microsoft.com/office/drawing/2014/main" id="{EE027B93-268F-1031-3F57-B24084A97E86}"/>
              </a:ext>
              <a:ext uri="{C183D7F6-B498-43B3-948B-1728B52AA6E4}">
                <adec:decorative xmlns:adec="http://schemas.microsoft.com/office/drawing/2017/decorative" val="1"/>
              </a:ext>
            </a:extLst>
          </p:cNvPr>
          <p:cNvSpPr>
            <a:spLocks noGrp="1"/>
          </p:cNvSpPr>
          <p:nvPr>
            <p:ph type="ftr" sz="quarter" idx="11"/>
          </p:nvPr>
        </p:nvSpPr>
        <p:spPr/>
        <p:txBody>
          <a:bodyPr/>
          <a:lstStyle/>
          <a:p>
            <a:r>
              <a:rPr lang="en-CA" dirty="0"/>
              <a:t>© 2024 NTT DATA, Inc.</a:t>
            </a:r>
          </a:p>
        </p:txBody>
      </p:sp>
      <p:sp>
        <p:nvSpPr>
          <p:cNvPr id="2" name="Slide Number Placeholder 1">
            <a:extLst>
              <a:ext uri="{FF2B5EF4-FFF2-40B4-BE49-F238E27FC236}">
                <a16:creationId xmlns:a16="http://schemas.microsoft.com/office/drawing/2014/main" id="{2D3B8F52-BAFD-C8DF-D850-8FE4B5AD4AEC}"/>
              </a:ext>
            </a:extLst>
          </p:cNvPr>
          <p:cNvSpPr>
            <a:spLocks noGrp="1"/>
          </p:cNvSpPr>
          <p:nvPr>
            <p:ph type="sldNum" sz="quarter" idx="12"/>
          </p:nvPr>
        </p:nvSpPr>
        <p:spPr/>
        <p:txBody>
          <a:bodyPr/>
          <a:lstStyle/>
          <a:p>
            <a:fld id="{60D39823-8059-4D49-BD26-6D32C31B8621}" type="slidenum">
              <a:rPr lang="en-US" smtClean="0"/>
              <a:pPr/>
              <a:t>19</a:t>
            </a:fld>
            <a:endParaRPr lang="en-US"/>
          </a:p>
        </p:txBody>
      </p:sp>
      <p:sp>
        <p:nvSpPr>
          <p:cNvPr id="4" name="Title">
            <a:extLst>
              <a:ext uri="{FF2B5EF4-FFF2-40B4-BE49-F238E27FC236}">
                <a16:creationId xmlns:a16="http://schemas.microsoft.com/office/drawing/2014/main" id="{48BB090B-145D-AA9B-C0A2-2DB6FCFE7041}"/>
              </a:ext>
            </a:extLst>
          </p:cNvPr>
          <p:cNvSpPr txBox="1">
            <a:spLocks/>
          </p:cNvSpPr>
          <p:nvPr/>
        </p:nvSpPr>
        <p:spPr>
          <a:xfrm>
            <a:off x="191344" y="115737"/>
            <a:ext cx="11430000" cy="43294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lang="en-US" sz="2800" kern="1200">
                <a:solidFill>
                  <a:schemeClr val="bg1"/>
                </a:solidFill>
                <a:latin typeface="Georgia" panose="02040502050405020303" pitchFamily="18" charset="0"/>
                <a:ea typeface="+mj-ea"/>
                <a:cs typeface="+mj-cs"/>
              </a:defRPr>
            </a:lvl1pPr>
          </a:lstStyle>
          <a:p>
            <a:r>
              <a:rPr lang="en-US" dirty="0"/>
              <a:t>Components View</a:t>
            </a:r>
          </a:p>
        </p:txBody>
      </p:sp>
      <p:sp>
        <p:nvSpPr>
          <p:cNvPr id="16" name="TextBox 15">
            <a:extLst>
              <a:ext uri="{FF2B5EF4-FFF2-40B4-BE49-F238E27FC236}">
                <a16:creationId xmlns:a16="http://schemas.microsoft.com/office/drawing/2014/main" id="{5D8A0F3D-AF81-3D80-DC2D-8F3189903936}"/>
              </a:ext>
            </a:extLst>
          </p:cNvPr>
          <p:cNvSpPr txBox="1"/>
          <p:nvPr/>
        </p:nvSpPr>
        <p:spPr>
          <a:xfrm>
            <a:off x="143163" y="737464"/>
            <a:ext cx="2832667" cy="5478423"/>
          </a:xfrm>
          <a:prstGeom prst="rect">
            <a:avLst/>
          </a:prstGeom>
          <a:noFill/>
        </p:spPr>
        <p:txBody>
          <a:bodyPr wrap="square" rtlCol="0">
            <a:spAutoFit/>
          </a:bodyPr>
          <a:lstStyle/>
          <a:p>
            <a:pPr algn="l"/>
            <a:r>
              <a:rPr lang="en-US" sz="1400" b="1" dirty="0">
                <a:solidFill>
                  <a:schemeClr val="tx2"/>
                </a:solidFill>
              </a:rPr>
              <a:t>Assumptions:</a:t>
            </a:r>
          </a:p>
          <a:p>
            <a:pPr algn="l"/>
            <a:endParaRPr lang="en-US" sz="1200" dirty="0">
              <a:solidFill>
                <a:schemeClr val="tx2"/>
              </a:solidFill>
            </a:endParaRPr>
          </a:p>
          <a:p>
            <a:pPr marL="285750" indent="-285750" algn="l">
              <a:buFont typeface="Arial" panose="020B0604020202020204" pitchFamily="34" charset="0"/>
              <a:buChar char="•"/>
            </a:pPr>
            <a:r>
              <a:rPr lang="en-US" sz="1200" dirty="0">
                <a:solidFill>
                  <a:schemeClr val="tx2"/>
                </a:solidFill>
              </a:rPr>
              <a:t>Required details will be pre-loaded by running a data loader utility from one or more dedicated associates for the accounts in pipeline – 1 hour refresh</a:t>
            </a:r>
          </a:p>
          <a:p>
            <a:pPr marL="285750" indent="-285750" algn="l">
              <a:buFont typeface="Arial" panose="020B0604020202020204" pitchFamily="34" charset="0"/>
              <a:buChar char="•"/>
            </a:pPr>
            <a:r>
              <a:rPr lang="en-US" sz="1200" dirty="0">
                <a:solidFill>
                  <a:schemeClr val="tx2"/>
                </a:solidFill>
              </a:rPr>
              <a:t>When associate opens the account, information would be shown from the pre-loaded data. Associate will have an option to refresh the data real-time as needed. </a:t>
            </a:r>
          </a:p>
          <a:p>
            <a:pPr marL="285750" indent="-285750" algn="l">
              <a:buFont typeface="Arial" panose="020B0604020202020204" pitchFamily="34" charset="0"/>
              <a:buChar char="•"/>
            </a:pPr>
            <a:r>
              <a:rPr lang="en-US" sz="1200" dirty="0">
                <a:solidFill>
                  <a:schemeClr val="tx2"/>
                </a:solidFill>
              </a:rPr>
              <a:t>This manual refresh will be for specific tab to reduce the wait time.</a:t>
            </a:r>
          </a:p>
          <a:p>
            <a:pPr marL="285750" indent="-285750" algn="l">
              <a:buFont typeface="Arial" panose="020B0604020202020204" pitchFamily="34" charset="0"/>
              <a:buChar char="•"/>
            </a:pPr>
            <a:r>
              <a:rPr lang="en-US" sz="1200" dirty="0">
                <a:solidFill>
                  <a:schemeClr val="tx2"/>
                </a:solidFill>
              </a:rPr>
              <a:t>Summarization would be done on Realtime based on the available data. </a:t>
            </a:r>
          </a:p>
          <a:p>
            <a:pPr marL="285750" indent="-285750" algn="l">
              <a:buFont typeface="Arial" panose="020B0604020202020204" pitchFamily="34" charset="0"/>
              <a:buChar char="•"/>
            </a:pPr>
            <a:r>
              <a:rPr lang="en-US" sz="1200" dirty="0">
                <a:solidFill>
                  <a:schemeClr val="tx2"/>
                </a:solidFill>
              </a:rPr>
              <a:t>In case user would like to update any missing data, they can do that as well and recheck summarization.</a:t>
            </a:r>
          </a:p>
          <a:p>
            <a:pPr marL="285750" indent="-285750" algn="l">
              <a:buFont typeface="Arial" panose="020B0604020202020204" pitchFamily="34" charset="0"/>
              <a:buChar char="•"/>
            </a:pPr>
            <a:r>
              <a:rPr lang="en-US" sz="1200" dirty="0">
                <a:solidFill>
                  <a:schemeClr val="tx2"/>
                </a:solidFill>
              </a:rPr>
              <a:t>Target accounts will be fetched from DBPMS or DCM.</a:t>
            </a:r>
          </a:p>
          <a:p>
            <a:pPr marL="285750" indent="-285750" algn="l">
              <a:buFont typeface="Arial" panose="020B0604020202020204" pitchFamily="34" charset="0"/>
              <a:buChar char="•"/>
            </a:pPr>
            <a:r>
              <a:rPr lang="en-US" sz="1200" dirty="0">
                <a:solidFill>
                  <a:schemeClr val="tx2"/>
                </a:solidFill>
              </a:rPr>
              <a:t>Any inputs to Gen AI services, will use Nucleus Mesh Gateway which ensures no PI information is passing through Gen AI Systems.</a:t>
            </a:r>
          </a:p>
        </p:txBody>
      </p:sp>
      <p:pic>
        <p:nvPicPr>
          <p:cNvPr id="18" name="Picture 17">
            <a:extLst>
              <a:ext uri="{FF2B5EF4-FFF2-40B4-BE49-F238E27FC236}">
                <a16:creationId xmlns:a16="http://schemas.microsoft.com/office/drawing/2014/main" id="{97222738-63DC-266F-9248-DF01EB34B664}"/>
              </a:ext>
            </a:extLst>
          </p:cNvPr>
          <p:cNvPicPr>
            <a:picLocks noChangeAspect="1"/>
          </p:cNvPicPr>
          <p:nvPr/>
        </p:nvPicPr>
        <p:blipFill>
          <a:blip r:embed="rId2"/>
          <a:stretch>
            <a:fillRect/>
          </a:stretch>
        </p:blipFill>
        <p:spPr>
          <a:xfrm>
            <a:off x="2927648" y="99171"/>
            <a:ext cx="9060940" cy="6192791"/>
          </a:xfrm>
          <a:prstGeom prst="rect">
            <a:avLst/>
          </a:prstGeom>
        </p:spPr>
      </p:pic>
      <p:sp>
        <p:nvSpPr>
          <p:cNvPr id="3" name="TextBox 2">
            <a:extLst>
              <a:ext uri="{FF2B5EF4-FFF2-40B4-BE49-F238E27FC236}">
                <a16:creationId xmlns:a16="http://schemas.microsoft.com/office/drawing/2014/main" id="{4D989090-C9C0-26AA-67C2-D3B7F5B5EED5}"/>
              </a:ext>
            </a:extLst>
          </p:cNvPr>
          <p:cNvSpPr txBox="1"/>
          <p:nvPr/>
        </p:nvSpPr>
        <p:spPr>
          <a:xfrm rot="19647899">
            <a:off x="4334273" y="3328108"/>
            <a:ext cx="2304255" cy="923330"/>
          </a:xfrm>
          <a:prstGeom prst="rect">
            <a:avLst/>
          </a:prstGeom>
          <a:noFill/>
        </p:spPr>
        <p:txBody>
          <a:bodyPr wrap="square" rtlCol="0">
            <a:spAutoFit/>
          </a:bodyPr>
          <a:lstStyle/>
          <a:p>
            <a:pPr algn="l"/>
            <a:r>
              <a:rPr lang="en-US" b="1" dirty="0">
                <a:solidFill>
                  <a:srgbClr val="FF0000"/>
                </a:solidFill>
              </a:rPr>
              <a:t>Can be removed as this is covered in component view </a:t>
            </a:r>
          </a:p>
        </p:txBody>
      </p:sp>
    </p:spTree>
    <p:extLst>
      <p:ext uri="{BB962C8B-B14F-4D97-AF65-F5344CB8AC3E}">
        <p14:creationId xmlns:p14="http://schemas.microsoft.com/office/powerpoint/2010/main" val="3969518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a:extLst>
              <a:ext uri="{FF2B5EF4-FFF2-40B4-BE49-F238E27FC236}">
                <a16:creationId xmlns:a16="http://schemas.microsoft.com/office/drawing/2014/main" id="{3B3881BD-6BF0-418A-A0D3-E7362053CE50}"/>
              </a:ext>
              <a:ext uri="{C183D7F6-B498-43B3-948B-1728B52AA6E4}">
                <adec:decorative xmlns:adec="http://schemas.microsoft.com/office/drawing/2017/decorative" val="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50D24"/>
                </a:solidFill>
                <a:effectLst/>
                <a:uLnTx/>
                <a:uFillTx/>
                <a:latin typeface="Arial"/>
                <a:ea typeface="+mn-ea"/>
                <a:cs typeface="+mn-cs"/>
              </a:rPr>
              <a:t>June 2024</a:t>
            </a:r>
          </a:p>
        </p:txBody>
      </p:sp>
      <p:sp>
        <p:nvSpPr>
          <p:cNvPr id="8" name="Legal">
            <a:extLst>
              <a:ext uri="{FF2B5EF4-FFF2-40B4-BE49-F238E27FC236}">
                <a16:creationId xmlns:a16="http://schemas.microsoft.com/office/drawing/2014/main" id="{EE027B93-268F-1031-3F57-B24084A97E86}"/>
              </a:ext>
              <a:ext uri="{C183D7F6-B498-43B3-948B-1728B52AA6E4}">
                <adec:decorative xmlns:adec="http://schemas.microsoft.com/office/drawing/2017/decorative" val="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srgbClr val="2E404D"/>
                </a:solidFill>
                <a:effectLst/>
                <a:uLnTx/>
                <a:uFillTx/>
                <a:latin typeface="Arial" panose="020B0604020202020204" pitchFamily="34" charset="0"/>
                <a:ea typeface="+mn-ea"/>
                <a:cs typeface="+mn-cs"/>
              </a:rPr>
              <a:t>© 2024 NTT DATA, Inc.</a:t>
            </a:r>
          </a:p>
        </p:txBody>
      </p:sp>
      <p:sp>
        <p:nvSpPr>
          <p:cNvPr id="2" name="Slide Number Placeholder 1">
            <a:extLst>
              <a:ext uri="{FF2B5EF4-FFF2-40B4-BE49-F238E27FC236}">
                <a16:creationId xmlns:a16="http://schemas.microsoft.com/office/drawing/2014/main" id="{2D3B8F52-BAFD-C8DF-D850-8FE4B5AD4AE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0D39823-8059-4D49-BD26-6D32C31B8621}"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3" name="Content Placeholder 2">
            <a:extLst>
              <a:ext uri="{FF2B5EF4-FFF2-40B4-BE49-F238E27FC236}">
                <a16:creationId xmlns:a16="http://schemas.microsoft.com/office/drawing/2014/main" id="{120F873E-DE3B-6B9D-0280-20DA70E876E9}"/>
              </a:ext>
            </a:extLst>
          </p:cNvPr>
          <p:cNvSpPr>
            <a:spLocks noGrp="1"/>
          </p:cNvSpPr>
          <p:nvPr>
            <p:ph sz="quarter" idx="4294967295"/>
          </p:nvPr>
        </p:nvSpPr>
        <p:spPr>
          <a:xfrm>
            <a:off x="299356" y="836712"/>
            <a:ext cx="11593288" cy="5400600"/>
          </a:xfrm>
        </p:spPr>
        <p:txBody>
          <a:bodyPr/>
          <a:lstStyle/>
          <a:p>
            <a:pPr algn="l">
              <a:buFont typeface="Arial" panose="020B0604020202020204" pitchFamily="34" charset="0"/>
              <a:buChar char="•"/>
            </a:pPr>
            <a:r>
              <a:rPr lang="en-US" sz="1800" b="1" i="0" dirty="0">
                <a:solidFill>
                  <a:srgbClr val="000000"/>
                </a:solidFill>
                <a:effectLst/>
                <a:highlight>
                  <a:srgbClr val="FFFFFF"/>
                </a:highlight>
                <a:latin typeface="Segoe UI" panose="020B0502040204020203" pitchFamily="34" charset="0"/>
              </a:rPr>
              <a:t>Overview:</a:t>
            </a:r>
            <a:r>
              <a:rPr lang="en-US" sz="1800" b="0" i="0" dirty="0">
                <a:solidFill>
                  <a:srgbClr val="000000"/>
                </a:solidFill>
                <a:effectLst/>
                <a:highlight>
                  <a:srgbClr val="FFFFFF"/>
                </a:highlight>
                <a:latin typeface="Segoe UI" panose="020B0502040204020203" pitchFamily="34" charset="0"/>
              </a:rPr>
              <a:t> </a:t>
            </a:r>
          </a:p>
          <a:p>
            <a:pPr marL="268288" indent="0" algn="l">
              <a:buNone/>
            </a:pPr>
            <a:r>
              <a:rPr lang="en-US" sz="1800" dirty="0">
                <a:solidFill>
                  <a:srgbClr val="000000"/>
                </a:solidFill>
                <a:highlight>
                  <a:srgbClr val="FFFFFF"/>
                </a:highlight>
                <a:latin typeface="Segoe UI" panose="020B0502040204020203" pitchFamily="34" charset="0"/>
              </a:rPr>
              <a:t>Compass is a Gen AI powered pre-call analysis tool that improves cash and aging KPIs</a:t>
            </a:r>
          </a:p>
          <a:p>
            <a:pPr marL="268288" indent="0" algn="l">
              <a:buNone/>
            </a:pPr>
            <a:endParaRPr lang="en-US" sz="1800" dirty="0">
              <a:solidFill>
                <a:srgbClr val="000000"/>
              </a:solidFill>
              <a:highlight>
                <a:srgbClr val="FFFFFF"/>
              </a:highlight>
              <a:latin typeface="Segoe UI" panose="020B0502040204020203" pitchFamily="34" charset="0"/>
            </a:endParaRPr>
          </a:p>
          <a:p>
            <a:r>
              <a:rPr lang="en-US" sz="1800" b="1" i="0" dirty="0">
                <a:solidFill>
                  <a:srgbClr val="000000"/>
                </a:solidFill>
                <a:effectLst/>
                <a:highlight>
                  <a:srgbClr val="FFFFFF"/>
                </a:highlight>
                <a:latin typeface="Segoe UI" panose="020B0502040204020203" pitchFamily="34" charset="0"/>
              </a:rPr>
              <a:t>How it works :</a:t>
            </a:r>
            <a:r>
              <a:rPr lang="en-US" sz="1800" b="0" i="0" dirty="0">
                <a:solidFill>
                  <a:srgbClr val="000000"/>
                </a:solidFill>
                <a:effectLst/>
                <a:highlight>
                  <a:srgbClr val="FFFFFF"/>
                </a:highlight>
                <a:latin typeface="Segoe UI" panose="020B0502040204020203" pitchFamily="34" charset="0"/>
              </a:rPr>
              <a:t> </a:t>
            </a:r>
          </a:p>
          <a:p>
            <a:pPr marL="268288" indent="0">
              <a:buNone/>
            </a:pPr>
            <a:r>
              <a:rPr lang="en-US" sz="1800" b="0" i="0" dirty="0">
                <a:solidFill>
                  <a:srgbClr val="000000"/>
                </a:solidFill>
                <a:effectLst/>
                <a:highlight>
                  <a:srgbClr val="FFFFFF"/>
                </a:highlight>
                <a:latin typeface="Segoe UI" panose="020B0502040204020203" pitchFamily="34" charset="0"/>
              </a:rPr>
              <a:t>This Gen AI powered tool combines our existing automation capabilities (like Alt + K tool &amp; website automations) with our new Generative AI capabilities to </a:t>
            </a:r>
          </a:p>
          <a:p>
            <a:pPr lvl="1"/>
            <a:r>
              <a:rPr lang="en-US" sz="1800" dirty="0">
                <a:solidFill>
                  <a:srgbClr val="000000"/>
                </a:solidFill>
                <a:highlight>
                  <a:srgbClr val="FFFFFF"/>
                </a:highlight>
                <a:latin typeface="Segoe UI" panose="020B0502040204020203" pitchFamily="34" charset="0"/>
              </a:rPr>
              <a:t>Pull static information from ACE </a:t>
            </a:r>
          </a:p>
          <a:p>
            <a:pPr lvl="1"/>
            <a:r>
              <a:rPr lang="en-US" sz="1800" b="0" i="0" dirty="0">
                <a:solidFill>
                  <a:srgbClr val="000000"/>
                </a:solidFill>
                <a:effectLst/>
                <a:highlight>
                  <a:srgbClr val="FFFFFF"/>
                </a:highlight>
                <a:latin typeface="Segoe UI" panose="020B0502040204020203" pitchFamily="34" charset="0"/>
              </a:rPr>
              <a:t>Review and generate a summarized view of the information and recommend potential next step</a:t>
            </a:r>
          </a:p>
          <a:p>
            <a:pPr lvl="1"/>
            <a:r>
              <a:rPr lang="en-US" sz="1800" dirty="0">
                <a:solidFill>
                  <a:srgbClr val="000000"/>
                </a:solidFill>
                <a:highlight>
                  <a:srgbClr val="FFFFFF"/>
                </a:highlight>
                <a:latin typeface="Segoe UI" panose="020B0502040204020203" pitchFamily="34" charset="0"/>
              </a:rPr>
              <a:t>Generate talking points for voice processes</a:t>
            </a:r>
          </a:p>
          <a:p>
            <a:pPr marL="512763" lvl="1" indent="0">
              <a:buNone/>
            </a:pPr>
            <a:endParaRPr lang="en-US" sz="1800" dirty="0">
              <a:solidFill>
                <a:srgbClr val="000000"/>
              </a:solidFill>
              <a:highlight>
                <a:srgbClr val="FFFFFF"/>
              </a:highlight>
              <a:latin typeface="Segoe UI" panose="020B0502040204020203" pitchFamily="34" charset="0"/>
            </a:endParaRPr>
          </a:p>
          <a:p>
            <a:r>
              <a:rPr lang="en-US" sz="1800" b="1" dirty="0">
                <a:solidFill>
                  <a:schemeClr val="bg1"/>
                </a:solidFill>
              </a:rPr>
              <a:t>Proposed Business Benefits</a:t>
            </a:r>
            <a:r>
              <a:rPr lang="en-US" sz="1800" b="1" dirty="0">
                <a:solidFill>
                  <a:srgbClr val="000000"/>
                </a:solidFill>
                <a:highlight>
                  <a:srgbClr val="FFFFFF"/>
                </a:highlight>
                <a:latin typeface="Segoe UI" panose="020B0502040204020203" pitchFamily="34" charset="0"/>
              </a:rPr>
              <a:t>:</a:t>
            </a:r>
            <a:r>
              <a:rPr lang="en-US" sz="1800" dirty="0">
                <a:solidFill>
                  <a:srgbClr val="000000"/>
                </a:solidFill>
                <a:highlight>
                  <a:srgbClr val="FFFFFF"/>
                </a:highlight>
                <a:latin typeface="Segoe UI" panose="020B0502040204020203" pitchFamily="34" charset="0"/>
              </a:rPr>
              <a:t> </a:t>
            </a:r>
          </a:p>
          <a:p>
            <a:pPr marL="554038" indent="-285750">
              <a:buFont typeface="Wingdings" panose="05000000000000000000" pitchFamily="2" charset="2"/>
              <a:buChar char="Ø"/>
            </a:pPr>
            <a:r>
              <a:rPr lang="en-US" sz="1800" dirty="0">
                <a:solidFill>
                  <a:srgbClr val="000000"/>
                </a:solidFill>
                <a:highlight>
                  <a:srgbClr val="FFFFFF"/>
                </a:highlight>
                <a:latin typeface="Segoe UI" panose="020B0502040204020203" pitchFamily="34" charset="0"/>
              </a:rPr>
              <a:t>Help saving 1 to 1.5 minutes for each account. </a:t>
            </a:r>
          </a:p>
          <a:p>
            <a:pPr marL="554038" indent="-285750">
              <a:buFont typeface="Wingdings" panose="05000000000000000000" pitchFamily="2" charset="2"/>
              <a:buChar char="Ø"/>
            </a:pPr>
            <a:r>
              <a:rPr lang="en-US" sz="1800" dirty="0">
                <a:solidFill>
                  <a:srgbClr val="000000"/>
                </a:solidFill>
                <a:highlight>
                  <a:srgbClr val="FFFFFF"/>
                </a:highlight>
                <a:latin typeface="Segoe UI" panose="020B0502040204020203" pitchFamily="34" charset="0"/>
              </a:rPr>
              <a:t>Help reduce human errors that leads to multi touch</a:t>
            </a:r>
          </a:p>
          <a:p>
            <a:pPr marL="0" indent="0">
              <a:buNone/>
            </a:pPr>
            <a:endParaRPr lang="en-US" sz="1800" b="0" i="0" dirty="0">
              <a:solidFill>
                <a:srgbClr val="000000"/>
              </a:solidFill>
              <a:effectLst/>
              <a:highlight>
                <a:srgbClr val="FFFFFF"/>
              </a:highlight>
              <a:latin typeface="Segoe UI" panose="020B0502040204020203" pitchFamily="34" charset="0"/>
            </a:endParaRPr>
          </a:p>
        </p:txBody>
      </p:sp>
      <p:sp>
        <p:nvSpPr>
          <p:cNvPr id="4" name="Title">
            <a:extLst>
              <a:ext uri="{FF2B5EF4-FFF2-40B4-BE49-F238E27FC236}">
                <a16:creationId xmlns:a16="http://schemas.microsoft.com/office/drawing/2014/main" id="{48BB090B-145D-AA9B-C0A2-2DB6FCFE7041}"/>
              </a:ext>
            </a:extLst>
          </p:cNvPr>
          <p:cNvSpPr txBox="1">
            <a:spLocks/>
          </p:cNvSpPr>
          <p:nvPr/>
        </p:nvSpPr>
        <p:spPr>
          <a:xfrm>
            <a:off x="191344" y="115737"/>
            <a:ext cx="11430000" cy="43294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lang="en-US" sz="2800" kern="1200">
                <a:solidFill>
                  <a:schemeClr val="bg1"/>
                </a:solidFill>
                <a:latin typeface="Georgia" panose="02040502050405020303" pitchFamily="18"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rgbClr val="070F26"/>
                </a:solidFill>
              </a:rPr>
              <a:t>Compass Overview</a:t>
            </a:r>
            <a:endParaRPr kumimoji="0" lang="en-US" sz="2800" b="0" i="0" u="none" strike="noStrike" kern="1200" cap="none" spc="0" normalizeH="0" baseline="0" noProof="0" dirty="0">
              <a:ln>
                <a:noFill/>
              </a:ln>
              <a:solidFill>
                <a:srgbClr val="070F26"/>
              </a:solidFill>
              <a:effectLst/>
              <a:uLnTx/>
              <a:uFillTx/>
              <a:latin typeface="Georgia" panose="02040502050405020303" pitchFamily="18" charset="0"/>
              <a:ea typeface="+mj-ea"/>
              <a:cs typeface="+mj-cs"/>
            </a:endParaRPr>
          </a:p>
        </p:txBody>
      </p:sp>
    </p:spTree>
    <p:extLst>
      <p:ext uri="{BB962C8B-B14F-4D97-AF65-F5344CB8AC3E}">
        <p14:creationId xmlns:p14="http://schemas.microsoft.com/office/powerpoint/2010/main" val="4101411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a:extLst>
              <a:ext uri="{FF2B5EF4-FFF2-40B4-BE49-F238E27FC236}">
                <a16:creationId xmlns:a16="http://schemas.microsoft.com/office/drawing/2014/main" id="{3B3881BD-6BF0-418A-A0D3-E7362053CE50}"/>
              </a:ext>
              <a:ext uri="{C183D7F6-B498-43B3-948B-1728B52AA6E4}">
                <adec:decorative xmlns:adec="http://schemas.microsoft.com/office/drawing/2017/decorative" val="1"/>
              </a:ext>
            </a:extLst>
          </p:cNvPr>
          <p:cNvSpPr>
            <a:spLocks noGrp="1"/>
          </p:cNvSpPr>
          <p:nvPr>
            <p:ph type="dt" sz="half" idx="10"/>
          </p:nvPr>
        </p:nvSpPr>
        <p:spPr/>
        <p:txBody>
          <a:bodyPr/>
          <a:lstStyle/>
          <a:p>
            <a:r>
              <a:rPr lang="en-US" dirty="0"/>
              <a:t>June 2024</a:t>
            </a:r>
          </a:p>
        </p:txBody>
      </p:sp>
      <p:sp>
        <p:nvSpPr>
          <p:cNvPr id="8" name="Legal">
            <a:extLst>
              <a:ext uri="{FF2B5EF4-FFF2-40B4-BE49-F238E27FC236}">
                <a16:creationId xmlns:a16="http://schemas.microsoft.com/office/drawing/2014/main" id="{EE027B93-268F-1031-3F57-B24084A97E86}"/>
              </a:ext>
              <a:ext uri="{C183D7F6-B498-43B3-948B-1728B52AA6E4}">
                <adec:decorative xmlns:adec="http://schemas.microsoft.com/office/drawing/2017/decorative" val="1"/>
              </a:ext>
            </a:extLst>
          </p:cNvPr>
          <p:cNvSpPr>
            <a:spLocks noGrp="1"/>
          </p:cNvSpPr>
          <p:nvPr>
            <p:ph type="ftr" sz="quarter" idx="11"/>
          </p:nvPr>
        </p:nvSpPr>
        <p:spPr/>
        <p:txBody>
          <a:bodyPr/>
          <a:lstStyle/>
          <a:p>
            <a:r>
              <a:rPr lang="en-CA" dirty="0"/>
              <a:t>© 2024 NTT DATA, Inc.</a:t>
            </a:r>
          </a:p>
        </p:txBody>
      </p:sp>
      <p:sp>
        <p:nvSpPr>
          <p:cNvPr id="2" name="Slide Number Placeholder 1">
            <a:extLst>
              <a:ext uri="{FF2B5EF4-FFF2-40B4-BE49-F238E27FC236}">
                <a16:creationId xmlns:a16="http://schemas.microsoft.com/office/drawing/2014/main" id="{2D3B8F52-BAFD-C8DF-D850-8FE4B5AD4AEC}"/>
              </a:ext>
            </a:extLst>
          </p:cNvPr>
          <p:cNvSpPr>
            <a:spLocks noGrp="1"/>
          </p:cNvSpPr>
          <p:nvPr>
            <p:ph type="sldNum" sz="quarter" idx="12"/>
          </p:nvPr>
        </p:nvSpPr>
        <p:spPr/>
        <p:txBody>
          <a:bodyPr/>
          <a:lstStyle/>
          <a:p>
            <a:fld id="{60D39823-8059-4D49-BD26-6D32C31B8621}" type="slidenum">
              <a:rPr lang="en-US" smtClean="0"/>
              <a:pPr/>
              <a:t>20</a:t>
            </a:fld>
            <a:endParaRPr lang="en-US"/>
          </a:p>
        </p:txBody>
      </p:sp>
      <p:sp>
        <p:nvSpPr>
          <p:cNvPr id="3" name="Content Placeholder 2">
            <a:extLst>
              <a:ext uri="{FF2B5EF4-FFF2-40B4-BE49-F238E27FC236}">
                <a16:creationId xmlns:a16="http://schemas.microsoft.com/office/drawing/2014/main" id="{120F873E-DE3B-6B9D-0280-20DA70E876E9}"/>
              </a:ext>
            </a:extLst>
          </p:cNvPr>
          <p:cNvSpPr>
            <a:spLocks noGrp="1"/>
          </p:cNvSpPr>
          <p:nvPr>
            <p:ph sz="quarter" idx="13"/>
          </p:nvPr>
        </p:nvSpPr>
        <p:spPr>
          <a:xfrm>
            <a:off x="335360" y="764704"/>
            <a:ext cx="11430000" cy="5688632"/>
          </a:xfrm>
        </p:spPr>
        <p:txBody>
          <a:bodyPr/>
          <a:lstStyle/>
          <a:p>
            <a:pPr marL="0" indent="0">
              <a:buNone/>
            </a:pPr>
            <a:r>
              <a:rPr lang="en-US" dirty="0"/>
              <a:t>Description: </a:t>
            </a:r>
          </a:p>
          <a:p>
            <a:r>
              <a:rPr lang="en-US" dirty="0"/>
              <a:t>Pre-call analysis is a crucial step in resolving the accounts in first pass and would be a critical driver for improving cash and aging KPIs. Depending on the tenure of the agent, this pre-call analysis can take anywhere from 2 to 15 minutes. </a:t>
            </a:r>
          </a:p>
          <a:p>
            <a:r>
              <a:rPr lang="en-US" dirty="0"/>
              <a:t>At present user must navigate to different screens in ACE and other applications to fetch required information before an account can be worked. We see an opportunity to improve resolution of accounts if we implement a Gen AI based Intelligent summarizing solution that will pre-fetch all required information from account history and supporting applications, apply relevant knowledge articles and provide guidelines for possible next steps if it can identify.</a:t>
            </a:r>
          </a:p>
          <a:p>
            <a:pPr marL="0" indent="0">
              <a:buNone/>
            </a:pPr>
            <a:endParaRPr lang="en-US" dirty="0"/>
          </a:p>
          <a:p>
            <a:pPr marL="0" indent="0">
              <a:buNone/>
            </a:pPr>
            <a:r>
              <a:rPr lang="en-US" dirty="0"/>
              <a:t>Benefits: </a:t>
            </a:r>
          </a:p>
          <a:p>
            <a:pPr marL="0" indent="0">
              <a:buNone/>
            </a:pPr>
            <a:r>
              <a:rPr lang="en-US" dirty="0"/>
              <a:t>Implementing a Gen AI powered Assistant will help achieve:</a:t>
            </a:r>
          </a:p>
          <a:p>
            <a:pPr marL="542925">
              <a:lnSpc>
                <a:spcPct val="100000"/>
              </a:lnSpc>
              <a:spcAft>
                <a:spcPts val="500"/>
              </a:spcAft>
            </a:pPr>
            <a:r>
              <a:rPr lang="en-US" sz="1800" dirty="0"/>
              <a:t>Improved quality &amp; productivity</a:t>
            </a:r>
          </a:p>
          <a:p>
            <a:pPr marL="542925">
              <a:lnSpc>
                <a:spcPct val="100000"/>
              </a:lnSpc>
              <a:spcAft>
                <a:spcPts val="500"/>
              </a:spcAft>
            </a:pPr>
            <a:r>
              <a:rPr lang="en-US" sz="1800" dirty="0"/>
              <a:t>Reduce number of touches</a:t>
            </a:r>
          </a:p>
          <a:p>
            <a:pPr marL="542925">
              <a:lnSpc>
                <a:spcPct val="100000"/>
              </a:lnSpc>
              <a:spcAft>
                <a:spcPts val="500"/>
              </a:spcAft>
            </a:pPr>
            <a:r>
              <a:rPr lang="en-US" sz="1800" dirty="0"/>
              <a:t>Increase cash/Improved AR days and aging</a:t>
            </a:r>
          </a:p>
          <a:p>
            <a:pPr marL="542925">
              <a:lnSpc>
                <a:spcPct val="100000"/>
              </a:lnSpc>
              <a:spcAft>
                <a:spcPts val="500"/>
              </a:spcAft>
            </a:pPr>
            <a:r>
              <a:rPr lang="en-US" sz="1800" dirty="0"/>
              <a:t>Reduce ramp up time</a:t>
            </a:r>
          </a:p>
        </p:txBody>
      </p:sp>
      <p:sp>
        <p:nvSpPr>
          <p:cNvPr id="4" name="Title">
            <a:extLst>
              <a:ext uri="{FF2B5EF4-FFF2-40B4-BE49-F238E27FC236}">
                <a16:creationId xmlns:a16="http://schemas.microsoft.com/office/drawing/2014/main" id="{48BB090B-145D-AA9B-C0A2-2DB6FCFE7041}"/>
              </a:ext>
            </a:extLst>
          </p:cNvPr>
          <p:cNvSpPr txBox="1">
            <a:spLocks/>
          </p:cNvSpPr>
          <p:nvPr/>
        </p:nvSpPr>
        <p:spPr>
          <a:xfrm>
            <a:off x="191344" y="115737"/>
            <a:ext cx="11430000" cy="43294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lang="en-US" sz="2800" kern="1200">
                <a:solidFill>
                  <a:schemeClr val="bg1"/>
                </a:solidFill>
                <a:latin typeface="Georgia" panose="02040502050405020303" pitchFamily="18" charset="0"/>
                <a:ea typeface="+mj-ea"/>
                <a:cs typeface="+mj-cs"/>
              </a:defRPr>
            </a:lvl1pPr>
          </a:lstStyle>
          <a:p>
            <a:r>
              <a:rPr lang="en-US"/>
              <a:t>Business Objectives</a:t>
            </a:r>
            <a:endParaRPr lang="en-US" dirty="0"/>
          </a:p>
        </p:txBody>
      </p:sp>
      <p:sp>
        <p:nvSpPr>
          <p:cNvPr id="5" name="TextBox 4">
            <a:extLst>
              <a:ext uri="{FF2B5EF4-FFF2-40B4-BE49-F238E27FC236}">
                <a16:creationId xmlns:a16="http://schemas.microsoft.com/office/drawing/2014/main" id="{E323BF2F-32F9-C8E7-E934-5C2E23E00A97}"/>
              </a:ext>
            </a:extLst>
          </p:cNvPr>
          <p:cNvSpPr txBox="1"/>
          <p:nvPr/>
        </p:nvSpPr>
        <p:spPr>
          <a:xfrm rot="19044701">
            <a:off x="7316867" y="4342654"/>
            <a:ext cx="3485728" cy="923330"/>
          </a:xfrm>
          <a:prstGeom prst="rect">
            <a:avLst/>
          </a:prstGeom>
          <a:noFill/>
        </p:spPr>
        <p:txBody>
          <a:bodyPr wrap="square" rtlCol="0">
            <a:spAutoFit/>
          </a:bodyPr>
          <a:lstStyle/>
          <a:p>
            <a:pPr algn="l"/>
            <a:r>
              <a:rPr lang="en-US" b="1" dirty="0">
                <a:solidFill>
                  <a:srgbClr val="FF0000"/>
                </a:solidFill>
              </a:rPr>
              <a:t>Can be removed as the details are captured in new overview slide. </a:t>
            </a:r>
          </a:p>
        </p:txBody>
      </p:sp>
    </p:spTree>
    <p:extLst>
      <p:ext uri="{BB962C8B-B14F-4D97-AF65-F5344CB8AC3E}">
        <p14:creationId xmlns:p14="http://schemas.microsoft.com/office/powerpoint/2010/main" val="1696219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A1CDAA12-5095-E00D-676C-D1DB484A8E89}"/>
              </a:ext>
            </a:extLst>
          </p:cNvPr>
          <p:cNvSpPr/>
          <p:nvPr/>
        </p:nvSpPr>
        <p:spPr>
          <a:xfrm>
            <a:off x="9845080" y="3594148"/>
            <a:ext cx="1770856" cy="792088"/>
          </a:xfrm>
          <a:prstGeom prst="roundRect">
            <a:avLst/>
          </a:prstGeom>
          <a:solidFill>
            <a:schemeClr val="accent1">
              <a:lumMod val="20000"/>
              <a:lumOff val="80000"/>
            </a:schemeClr>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Date">
            <a:extLst>
              <a:ext uri="{FF2B5EF4-FFF2-40B4-BE49-F238E27FC236}">
                <a16:creationId xmlns:a16="http://schemas.microsoft.com/office/drawing/2014/main" id="{3B3881BD-6BF0-418A-A0D3-E7362053CE50}"/>
              </a:ext>
              <a:ext uri="{C183D7F6-B498-43B3-948B-1728B52AA6E4}">
                <adec:decorative xmlns:adec="http://schemas.microsoft.com/office/drawing/2017/decorative" val="1"/>
              </a:ext>
            </a:extLst>
          </p:cNvPr>
          <p:cNvSpPr>
            <a:spLocks noGrp="1"/>
          </p:cNvSpPr>
          <p:nvPr>
            <p:ph type="dt" sz="half" idx="10"/>
          </p:nvPr>
        </p:nvSpPr>
        <p:spPr/>
        <p:txBody>
          <a:bodyPr/>
          <a:lstStyle/>
          <a:p>
            <a:r>
              <a:rPr lang="en-US" dirty="0"/>
              <a:t>June 2024</a:t>
            </a:r>
          </a:p>
        </p:txBody>
      </p:sp>
      <p:sp>
        <p:nvSpPr>
          <p:cNvPr id="8" name="Legal">
            <a:extLst>
              <a:ext uri="{FF2B5EF4-FFF2-40B4-BE49-F238E27FC236}">
                <a16:creationId xmlns:a16="http://schemas.microsoft.com/office/drawing/2014/main" id="{EE027B93-268F-1031-3F57-B24084A97E86}"/>
              </a:ext>
              <a:ext uri="{C183D7F6-B498-43B3-948B-1728B52AA6E4}">
                <adec:decorative xmlns:adec="http://schemas.microsoft.com/office/drawing/2017/decorative" val="1"/>
              </a:ext>
            </a:extLst>
          </p:cNvPr>
          <p:cNvSpPr>
            <a:spLocks noGrp="1"/>
          </p:cNvSpPr>
          <p:nvPr>
            <p:ph type="ftr" sz="quarter" idx="11"/>
          </p:nvPr>
        </p:nvSpPr>
        <p:spPr/>
        <p:txBody>
          <a:bodyPr/>
          <a:lstStyle/>
          <a:p>
            <a:r>
              <a:rPr lang="en-CA" dirty="0"/>
              <a:t>© 2024 NTT DATA, Inc.</a:t>
            </a:r>
          </a:p>
        </p:txBody>
      </p:sp>
      <p:sp>
        <p:nvSpPr>
          <p:cNvPr id="2" name="Slide Number Placeholder 1">
            <a:extLst>
              <a:ext uri="{FF2B5EF4-FFF2-40B4-BE49-F238E27FC236}">
                <a16:creationId xmlns:a16="http://schemas.microsoft.com/office/drawing/2014/main" id="{2D3B8F52-BAFD-C8DF-D850-8FE4B5AD4AEC}"/>
              </a:ext>
            </a:extLst>
          </p:cNvPr>
          <p:cNvSpPr>
            <a:spLocks noGrp="1"/>
          </p:cNvSpPr>
          <p:nvPr>
            <p:ph type="sldNum" sz="quarter" idx="12"/>
          </p:nvPr>
        </p:nvSpPr>
        <p:spPr/>
        <p:txBody>
          <a:bodyPr/>
          <a:lstStyle/>
          <a:p>
            <a:fld id="{60D39823-8059-4D49-BD26-6D32C31B8621}" type="slidenum">
              <a:rPr lang="en-US" smtClean="0"/>
              <a:pPr/>
              <a:t>21</a:t>
            </a:fld>
            <a:endParaRPr lang="en-US"/>
          </a:p>
        </p:txBody>
      </p:sp>
      <p:sp>
        <p:nvSpPr>
          <p:cNvPr id="4" name="Title">
            <a:extLst>
              <a:ext uri="{FF2B5EF4-FFF2-40B4-BE49-F238E27FC236}">
                <a16:creationId xmlns:a16="http://schemas.microsoft.com/office/drawing/2014/main" id="{48BB090B-145D-AA9B-C0A2-2DB6FCFE7041}"/>
              </a:ext>
            </a:extLst>
          </p:cNvPr>
          <p:cNvSpPr txBox="1">
            <a:spLocks/>
          </p:cNvSpPr>
          <p:nvPr/>
        </p:nvSpPr>
        <p:spPr>
          <a:xfrm>
            <a:off x="191344" y="115737"/>
            <a:ext cx="11430000" cy="43294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lang="en-US" sz="2800" kern="1200">
                <a:solidFill>
                  <a:schemeClr val="bg1"/>
                </a:solidFill>
                <a:latin typeface="Georgia" panose="02040502050405020303" pitchFamily="18" charset="0"/>
                <a:ea typeface="+mj-ea"/>
                <a:cs typeface="+mj-cs"/>
              </a:defRPr>
            </a:lvl1pPr>
          </a:lstStyle>
          <a:p>
            <a:r>
              <a:rPr lang="en-US" dirty="0"/>
              <a:t>Components View</a:t>
            </a:r>
          </a:p>
        </p:txBody>
      </p:sp>
      <p:sp>
        <p:nvSpPr>
          <p:cNvPr id="10" name="Rectangle 9">
            <a:extLst>
              <a:ext uri="{FF2B5EF4-FFF2-40B4-BE49-F238E27FC236}">
                <a16:creationId xmlns:a16="http://schemas.microsoft.com/office/drawing/2014/main" id="{45B39851-D461-7893-33DC-D2A07ED9AF4A}"/>
              </a:ext>
            </a:extLst>
          </p:cNvPr>
          <p:cNvSpPr/>
          <p:nvPr/>
        </p:nvSpPr>
        <p:spPr>
          <a:xfrm>
            <a:off x="385604" y="710649"/>
            <a:ext cx="2304256" cy="5256584"/>
          </a:xfrm>
          <a:prstGeom prst="rect">
            <a:avLst/>
          </a:prstGeom>
          <a:solidFill>
            <a:srgbClr val="6785C1">
              <a:lumMod val="20000"/>
              <a:lumOff val="80000"/>
            </a:srgbClr>
          </a:solidFill>
          <a:ln w="15875" cap="flat" cmpd="sng" algn="ctr">
            <a:solidFill>
              <a:srgbClr val="6785C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rgbClr val="FFFFFF"/>
                </a:solidFill>
                <a:latin typeface="Arial"/>
                <a:ea typeface="Arial"/>
              </a:defRPr>
            </a:lvl1pPr>
            <a:lvl2pPr marL="457200" algn="l" defTabSz="914400" rtl="0" eaLnBrk="1" latinLnBrk="0" hangingPunct="1">
              <a:defRPr kumimoji="1" sz="1800" kern="1200">
                <a:solidFill>
                  <a:srgbClr val="FFFFFF"/>
                </a:solidFill>
                <a:latin typeface="Arial"/>
                <a:ea typeface="Arial"/>
              </a:defRPr>
            </a:lvl2pPr>
            <a:lvl3pPr marL="914400" algn="l" defTabSz="914400" rtl="0" eaLnBrk="1" latinLnBrk="0" hangingPunct="1">
              <a:defRPr kumimoji="1" sz="1800" kern="1200">
                <a:solidFill>
                  <a:srgbClr val="FFFFFF"/>
                </a:solidFill>
                <a:latin typeface="Arial"/>
                <a:ea typeface="Arial"/>
              </a:defRPr>
            </a:lvl3pPr>
            <a:lvl4pPr marL="1371600" algn="l" defTabSz="914400" rtl="0" eaLnBrk="1" latinLnBrk="0" hangingPunct="1">
              <a:defRPr kumimoji="1" sz="1800" kern="1200">
                <a:solidFill>
                  <a:srgbClr val="FFFFFF"/>
                </a:solidFill>
                <a:latin typeface="Arial"/>
                <a:ea typeface="Arial"/>
              </a:defRPr>
            </a:lvl4pPr>
            <a:lvl5pPr marL="1828800" algn="l" defTabSz="914400" rtl="0" eaLnBrk="1" latinLnBrk="0" hangingPunct="1">
              <a:defRPr kumimoji="1" sz="1800" kern="1200">
                <a:solidFill>
                  <a:srgbClr val="FFFFFF"/>
                </a:solidFill>
                <a:latin typeface="Arial"/>
                <a:ea typeface="Arial"/>
              </a:defRPr>
            </a:lvl5pPr>
            <a:lvl6pPr marL="2286000" algn="l" defTabSz="914400" rtl="0" eaLnBrk="1" latinLnBrk="0" hangingPunct="1">
              <a:defRPr kumimoji="1" sz="1800" kern="1200">
                <a:solidFill>
                  <a:srgbClr val="FFFFFF"/>
                </a:solidFill>
                <a:latin typeface="Arial"/>
                <a:ea typeface="Arial"/>
              </a:defRPr>
            </a:lvl6pPr>
            <a:lvl7pPr marL="2743200" algn="l" defTabSz="914400" rtl="0" eaLnBrk="1" latinLnBrk="0" hangingPunct="1">
              <a:defRPr kumimoji="1" sz="1800" kern="1200">
                <a:solidFill>
                  <a:srgbClr val="FFFFFF"/>
                </a:solidFill>
                <a:latin typeface="Arial"/>
                <a:ea typeface="Arial"/>
              </a:defRPr>
            </a:lvl7pPr>
            <a:lvl8pPr marL="3200400" algn="l" defTabSz="914400" rtl="0" eaLnBrk="1" latinLnBrk="0" hangingPunct="1">
              <a:defRPr kumimoji="1" sz="1800" kern="1200">
                <a:solidFill>
                  <a:srgbClr val="FFFFFF"/>
                </a:solidFill>
                <a:latin typeface="Arial"/>
                <a:ea typeface="Arial"/>
              </a:defRPr>
            </a:lvl8pPr>
            <a:lvl9pPr marL="3657600" algn="l" defTabSz="914400" rtl="0" eaLnBrk="1" latinLnBrk="0" hangingPunct="1">
              <a:defRPr kumimoji="1" sz="1800" kern="1200">
                <a:solidFill>
                  <a:srgbClr val="FFFFFF"/>
                </a:solidFill>
                <a:latin typeface="Arial"/>
                <a:ea typeface="Arial"/>
              </a:defRPr>
            </a:lvl9pPr>
          </a:lstStyle>
          <a:p>
            <a:pPr algn="ctr"/>
            <a:endParaRPr kumimoji="1" lang="en-IN" dirty="0"/>
          </a:p>
        </p:txBody>
      </p:sp>
      <p:sp>
        <p:nvSpPr>
          <p:cNvPr id="11" name="Rectangle 10">
            <a:extLst>
              <a:ext uri="{FF2B5EF4-FFF2-40B4-BE49-F238E27FC236}">
                <a16:creationId xmlns:a16="http://schemas.microsoft.com/office/drawing/2014/main" id="{E25E4D39-D4BF-80A2-380A-01963C9749DC}"/>
              </a:ext>
            </a:extLst>
          </p:cNvPr>
          <p:cNvSpPr/>
          <p:nvPr/>
        </p:nvSpPr>
        <p:spPr>
          <a:xfrm>
            <a:off x="601628" y="1470925"/>
            <a:ext cx="1863824" cy="4096072"/>
          </a:xfrm>
          <a:prstGeom prst="rect">
            <a:avLst/>
          </a:prstGeom>
          <a:solidFill>
            <a:srgbClr val="FFFFFF">
              <a:lumMod val="95000"/>
            </a:srgbClr>
          </a:solidFill>
          <a:ln w="15875" cap="flat" cmpd="sng" algn="ctr">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rgbClr val="FFFFFF"/>
                </a:solidFill>
                <a:latin typeface="Arial"/>
                <a:ea typeface="Arial"/>
              </a:defRPr>
            </a:lvl1pPr>
            <a:lvl2pPr marL="457200" algn="l" defTabSz="914400" rtl="0" eaLnBrk="1" latinLnBrk="0" hangingPunct="1">
              <a:defRPr kumimoji="1" sz="1800" kern="1200">
                <a:solidFill>
                  <a:srgbClr val="FFFFFF"/>
                </a:solidFill>
                <a:latin typeface="Arial"/>
                <a:ea typeface="Arial"/>
              </a:defRPr>
            </a:lvl2pPr>
            <a:lvl3pPr marL="914400" algn="l" defTabSz="914400" rtl="0" eaLnBrk="1" latinLnBrk="0" hangingPunct="1">
              <a:defRPr kumimoji="1" sz="1800" kern="1200">
                <a:solidFill>
                  <a:srgbClr val="FFFFFF"/>
                </a:solidFill>
                <a:latin typeface="Arial"/>
                <a:ea typeface="Arial"/>
              </a:defRPr>
            </a:lvl3pPr>
            <a:lvl4pPr marL="1371600" algn="l" defTabSz="914400" rtl="0" eaLnBrk="1" latinLnBrk="0" hangingPunct="1">
              <a:defRPr kumimoji="1" sz="1800" kern="1200">
                <a:solidFill>
                  <a:srgbClr val="FFFFFF"/>
                </a:solidFill>
                <a:latin typeface="Arial"/>
                <a:ea typeface="Arial"/>
              </a:defRPr>
            </a:lvl4pPr>
            <a:lvl5pPr marL="1828800" algn="l" defTabSz="914400" rtl="0" eaLnBrk="1" latinLnBrk="0" hangingPunct="1">
              <a:defRPr kumimoji="1" sz="1800" kern="1200">
                <a:solidFill>
                  <a:srgbClr val="FFFFFF"/>
                </a:solidFill>
                <a:latin typeface="Arial"/>
                <a:ea typeface="Arial"/>
              </a:defRPr>
            </a:lvl5pPr>
            <a:lvl6pPr marL="2286000" algn="l" defTabSz="914400" rtl="0" eaLnBrk="1" latinLnBrk="0" hangingPunct="1">
              <a:defRPr kumimoji="1" sz="1800" kern="1200">
                <a:solidFill>
                  <a:srgbClr val="FFFFFF"/>
                </a:solidFill>
                <a:latin typeface="Arial"/>
                <a:ea typeface="Arial"/>
              </a:defRPr>
            </a:lvl6pPr>
            <a:lvl7pPr marL="2743200" algn="l" defTabSz="914400" rtl="0" eaLnBrk="1" latinLnBrk="0" hangingPunct="1">
              <a:defRPr kumimoji="1" sz="1800" kern="1200">
                <a:solidFill>
                  <a:srgbClr val="FFFFFF"/>
                </a:solidFill>
                <a:latin typeface="Arial"/>
                <a:ea typeface="Arial"/>
              </a:defRPr>
            </a:lvl7pPr>
            <a:lvl8pPr marL="3200400" algn="l" defTabSz="914400" rtl="0" eaLnBrk="1" latinLnBrk="0" hangingPunct="1">
              <a:defRPr kumimoji="1" sz="1800" kern="1200">
                <a:solidFill>
                  <a:srgbClr val="FFFFFF"/>
                </a:solidFill>
                <a:latin typeface="Arial"/>
                <a:ea typeface="Arial"/>
              </a:defRPr>
            </a:lvl8pPr>
            <a:lvl9pPr marL="3657600" algn="l" defTabSz="914400" rtl="0" eaLnBrk="1" latinLnBrk="0" hangingPunct="1">
              <a:defRPr kumimoji="1" sz="1800" kern="1200">
                <a:solidFill>
                  <a:srgbClr val="FFFFFF"/>
                </a:solidFill>
                <a:latin typeface="Arial"/>
                <a:ea typeface="Arial"/>
              </a:defRPr>
            </a:lvl9pPr>
          </a:lstStyle>
          <a:p>
            <a:pPr algn="ctr"/>
            <a:endParaRPr kumimoji="1" lang="en-IN" dirty="0"/>
          </a:p>
        </p:txBody>
      </p:sp>
      <p:sp>
        <p:nvSpPr>
          <p:cNvPr id="12" name="TextBox 18">
            <a:extLst>
              <a:ext uri="{FF2B5EF4-FFF2-40B4-BE49-F238E27FC236}">
                <a16:creationId xmlns:a16="http://schemas.microsoft.com/office/drawing/2014/main" id="{2741BC76-7A36-B603-E2AC-D2B6271B1D7D}"/>
              </a:ext>
            </a:extLst>
          </p:cNvPr>
          <p:cNvSpPr txBox="1"/>
          <p:nvPr/>
        </p:nvSpPr>
        <p:spPr>
          <a:xfrm>
            <a:off x="381000" y="705247"/>
            <a:ext cx="2304256" cy="276999"/>
          </a:xfrm>
          <a:prstGeom prst="rect">
            <a:avLst/>
          </a:prstGeom>
          <a:solidFill>
            <a:srgbClr val="E6B600"/>
          </a:solidFill>
        </p:spPr>
        <p:txBody>
          <a:bodyPr wrap="square" rtlCol="0">
            <a:spAutoFit/>
          </a:bodyPr>
          <a:lstStyle>
            <a:defPPr>
              <a:defRPr lang="ja-JP"/>
            </a:defPPr>
            <a:lvl1pPr marL="0" algn="l" defTabSz="914400" rtl="0" eaLnBrk="1" latinLnBrk="0" hangingPunct="1">
              <a:defRPr kumimoji="1" sz="1800" kern="1200">
                <a:solidFill>
                  <a:srgbClr val="1C1C1C"/>
                </a:solidFill>
                <a:latin typeface="Arial"/>
                <a:ea typeface="Arial"/>
              </a:defRPr>
            </a:lvl1pPr>
            <a:lvl2pPr marL="457200" algn="l" defTabSz="914400" rtl="0" eaLnBrk="1" latinLnBrk="0" hangingPunct="1">
              <a:defRPr kumimoji="1" sz="1800" kern="1200">
                <a:solidFill>
                  <a:srgbClr val="1C1C1C"/>
                </a:solidFill>
                <a:latin typeface="Arial"/>
                <a:ea typeface="Arial"/>
              </a:defRPr>
            </a:lvl2pPr>
            <a:lvl3pPr marL="914400" algn="l" defTabSz="914400" rtl="0" eaLnBrk="1" latinLnBrk="0" hangingPunct="1">
              <a:defRPr kumimoji="1" sz="1800" kern="1200">
                <a:solidFill>
                  <a:srgbClr val="1C1C1C"/>
                </a:solidFill>
                <a:latin typeface="Arial"/>
                <a:ea typeface="Arial"/>
              </a:defRPr>
            </a:lvl3pPr>
            <a:lvl4pPr marL="1371600" algn="l" defTabSz="914400" rtl="0" eaLnBrk="1" latinLnBrk="0" hangingPunct="1">
              <a:defRPr kumimoji="1" sz="1800" kern="1200">
                <a:solidFill>
                  <a:srgbClr val="1C1C1C"/>
                </a:solidFill>
                <a:latin typeface="Arial"/>
                <a:ea typeface="Arial"/>
              </a:defRPr>
            </a:lvl4pPr>
            <a:lvl5pPr marL="1828800" algn="l" defTabSz="914400" rtl="0" eaLnBrk="1" latinLnBrk="0" hangingPunct="1">
              <a:defRPr kumimoji="1" sz="1800" kern="1200">
                <a:solidFill>
                  <a:srgbClr val="1C1C1C"/>
                </a:solidFill>
                <a:latin typeface="Arial"/>
                <a:ea typeface="Arial"/>
              </a:defRPr>
            </a:lvl5pPr>
            <a:lvl6pPr marL="2286000" algn="l" defTabSz="914400" rtl="0" eaLnBrk="1" latinLnBrk="0" hangingPunct="1">
              <a:defRPr kumimoji="1" sz="1800" kern="1200">
                <a:solidFill>
                  <a:srgbClr val="1C1C1C"/>
                </a:solidFill>
                <a:latin typeface="Arial"/>
                <a:ea typeface="Arial"/>
              </a:defRPr>
            </a:lvl6pPr>
            <a:lvl7pPr marL="2743200" algn="l" defTabSz="914400" rtl="0" eaLnBrk="1" latinLnBrk="0" hangingPunct="1">
              <a:defRPr kumimoji="1" sz="1800" kern="1200">
                <a:solidFill>
                  <a:srgbClr val="1C1C1C"/>
                </a:solidFill>
                <a:latin typeface="Arial"/>
                <a:ea typeface="Arial"/>
              </a:defRPr>
            </a:lvl7pPr>
            <a:lvl8pPr marL="3200400" algn="l" defTabSz="914400" rtl="0" eaLnBrk="1" latinLnBrk="0" hangingPunct="1">
              <a:defRPr kumimoji="1" sz="1800" kern="1200">
                <a:solidFill>
                  <a:srgbClr val="1C1C1C"/>
                </a:solidFill>
                <a:latin typeface="Arial"/>
                <a:ea typeface="Arial"/>
              </a:defRPr>
            </a:lvl8pPr>
            <a:lvl9pPr marL="3657600" algn="l" defTabSz="914400" rtl="0" eaLnBrk="1" latinLnBrk="0" hangingPunct="1">
              <a:defRPr kumimoji="1" sz="1800" kern="1200">
                <a:solidFill>
                  <a:srgbClr val="1C1C1C"/>
                </a:solidFill>
                <a:latin typeface="Arial"/>
                <a:ea typeface="Arial"/>
              </a:defRPr>
            </a:lvl9pPr>
          </a:lstStyle>
          <a:p>
            <a:pPr algn="ctr"/>
            <a:r>
              <a:rPr lang="en-US" sz="1200" b="1" dirty="0"/>
              <a:t>Conifer VDI in  NTT  Devices</a:t>
            </a:r>
            <a:endParaRPr lang="en-IN" sz="1200" b="1" dirty="0"/>
          </a:p>
        </p:txBody>
      </p:sp>
      <p:sp>
        <p:nvSpPr>
          <p:cNvPr id="15" name="Rectangle 14">
            <a:extLst>
              <a:ext uri="{FF2B5EF4-FFF2-40B4-BE49-F238E27FC236}">
                <a16:creationId xmlns:a16="http://schemas.microsoft.com/office/drawing/2014/main" id="{BA9D4C80-75D8-AA33-52AE-C7FC015E0AE1}"/>
              </a:ext>
            </a:extLst>
          </p:cNvPr>
          <p:cNvSpPr/>
          <p:nvPr/>
        </p:nvSpPr>
        <p:spPr>
          <a:xfrm>
            <a:off x="3215680" y="710649"/>
            <a:ext cx="5187280" cy="5256584"/>
          </a:xfrm>
          <a:prstGeom prst="rect">
            <a:avLst/>
          </a:prstGeom>
          <a:solidFill>
            <a:srgbClr val="FFFAE7"/>
          </a:solidFill>
          <a:ln w="15875" cap="flat" cmpd="sng" algn="ctr">
            <a:solidFill>
              <a:srgbClr val="6785C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rgbClr val="FFFFFF"/>
                </a:solidFill>
                <a:latin typeface="Arial"/>
                <a:ea typeface="Arial"/>
              </a:defRPr>
            </a:lvl1pPr>
            <a:lvl2pPr marL="457200" algn="l" defTabSz="914400" rtl="0" eaLnBrk="1" latinLnBrk="0" hangingPunct="1">
              <a:defRPr kumimoji="1" sz="1800" kern="1200">
                <a:solidFill>
                  <a:srgbClr val="FFFFFF"/>
                </a:solidFill>
                <a:latin typeface="Arial"/>
                <a:ea typeface="Arial"/>
              </a:defRPr>
            </a:lvl2pPr>
            <a:lvl3pPr marL="914400" algn="l" defTabSz="914400" rtl="0" eaLnBrk="1" latinLnBrk="0" hangingPunct="1">
              <a:defRPr kumimoji="1" sz="1800" kern="1200">
                <a:solidFill>
                  <a:srgbClr val="FFFFFF"/>
                </a:solidFill>
                <a:latin typeface="Arial"/>
                <a:ea typeface="Arial"/>
              </a:defRPr>
            </a:lvl3pPr>
            <a:lvl4pPr marL="1371600" algn="l" defTabSz="914400" rtl="0" eaLnBrk="1" latinLnBrk="0" hangingPunct="1">
              <a:defRPr kumimoji="1" sz="1800" kern="1200">
                <a:solidFill>
                  <a:srgbClr val="FFFFFF"/>
                </a:solidFill>
                <a:latin typeface="Arial"/>
                <a:ea typeface="Arial"/>
              </a:defRPr>
            </a:lvl4pPr>
            <a:lvl5pPr marL="1828800" algn="l" defTabSz="914400" rtl="0" eaLnBrk="1" latinLnBrk="0" hangingPunct="1">
              <a:defRPr kumimoji="1" sz="1800" kern="1200">
                <a:solidFill>
                  <a:srgbClr val="FFFFFF"/>
                </a:solidFill>
                <a:latin typeface="Arial"/>
                <a:ea typeface="Arial"/>
              </a:defRPr>
            </a:lvl5pPr>
            <a:lvl6pPr marL="2286000" algn="l" defTabSz="914400" rtl="0" eaLnBrk="1" latinLnBrk="0" hangingPunct="1">
              <a:defRPr kumimoji="1" sz="1800" kern="1200">
                <a:solidFill>
                  <a:srgbClr val="FFFFFF"/>
                </a:solidFill>
                <a:latin typeface="Arial"/>
                <a:ea typeface="Arial"/>
              </a:defRPr>
            </a:lvl6pPr>
            <a:lvl7pPr marL="2743200" algn="l" defTabSz="914400" rtl="0" eaLnBrk="1" latinLnBrk="0" hangingPunct="1">
              <a:defRPr kumimoji="1" sz="1800" kern="1200">
                <a:solidFill>
                  <a:srgbClr val="FFFFFF"/>
                </a:solidFill>
                <a:latin typeface="Arial"/>
                <a:ea typeface="Arial"/>
              </a:defRPr>
            </a:lvl7pPr>
            <a:lvl8pPr marL="3200400" algn="l" defTabSz="914400" rtl="0" eaLnBrk="1" latinLnBrk="0" hangingPunct="1">
              <a:defRPr kumimoji="1" sz="1800" kern="1200">
                <a:solidFill>
                  <a:srgbClr val="FFFFFF"/>
                </a:solidFill>
                <a:latin typeface="Arial"/>
                <a:ea typeface="Arial"/>
              </a:defRPr>
            </a:lvl8pPr>
            <a:lvl9pPr marL="3657600" algn="l" defTabSz="914400" rtl="0" eaLnBrk="1" latinLnBrk="0" hangingPunct="1">
              <a:defRPr kumimoji="1" sz="1800" kern="1200">
                <a:solidFill>
                  <a:srgbClr val="FFFFFF"/>
                </a:solidFill>
                <a:latin typeface="Arial"/>
                <a:ea typeface="Arial"/>
              </a:defRPr>
            </a:lvl9pPr>
          </a:lstStyle>
          <a:p>
            <a:pPr algn="ctr"/>
            <a:endParaRPr kumimoji="1" lang="en-IN" dirty="0"/>
          </a:p>
        </p:txBody>
      </p:sp>
      <p:sp>
        <p:nvSpPr>
          <p:cNvPr id="17" name="TextBox 1038">
            <a:extLst>
              <a:ext uri="{FF2B5EF4-FFF2-40B4-BE49-F238E27FC236}">
                <a16:creationId xmlns:a16="http://schemas.microsoft.com/office/drawing/2014/main" id="{2B551DF9-0099-D361-6314-44019C4EC81B}"/>
              </a:ext>
            </a:extLst>
          </p:cNvPr>
          <p:cNvSpPr txBox="1"/>
          <p:nvPr/>
        </p:nvSpPr>
        <p:spPr>
          <a:xfrm>
            <a:off x="3215680" y="705247"/>
            <a:ext cx="5187280" cy="276999"/>
          </a:xfrm>
          <a:prstGeom prst="rect">
            <a:avLst/>
          </a:prstGeom>
          <a:solidFill>
            <a:srgbClr val="E6B600"/>
          </a:solidFill>
        </p:spPr>
        <p:txBody>
          <a:bodyPr wrap="square" rtlCol="0">
            <a:spAutoFit/>
          </a:bodyPr>
          <a:lstStyle>
            <a:defPPr>
              <a:defRPr lang="ja-JP"/>
            </a:defPPr>
            <a:lvl1pPr marL="0" algn="l" defTabSz="914400" rtl="0" eaLnBrk="1" latinLnBrk="0" hangingPunct="1">
              <a:defRPr kumimoji="1" sz="1800" kern="1200">
                <a:solidFill>
                  <a:srgbClr val="1C1C1C"/>
                </a:solidFill>
                <a:latin typeface="Arial"/>
                <a:ea typeface="Arial"/>
              </a:defRPr>
            </a:lvl1pPr>
            <a:lvl2pPr marL="457200" algn="l" defTabSz="914400" rtl="0" eaLnBrk="1" latinLnBrk="0" hangingPunct="1">
              <a:defRPr kumimoji="1" sz="1800" kern="1200">
                <a:solidFill>
                  <a:srgbClr val="1C1C1C"/>
                </a:solidFill>
                <a:latin typeface="Arial"/>
                <a:ea typeface="Arial"/>
              </a:defRPr>
            </a:lvl2pPr>
            <a:lvl3pPr marL="914400" algn="l" defTabSz="914400" rtl="0" eaLnBrk="1" latinLnBrk="0" hangingPunct="1">
              <a:defRPr kumimoji="1" sz="1800" kern="1200">
                <a:solidFill>
                  <a:srgbClr val="1C1C1C"/>
                </a:solidFill>
                <a:latin typeface="Arial"/>
                <a:ea typeface="Arial"/>
              </a:defRPr>
            </a:lvl3pPr>
            <a:lvl4pPr marL="1371600" algn="l" defTabSz="914400" rtl="0" eaLnBrk="1" latinLnBrk="0" hangingPunct="1">
              <a:defRPr kumimoji="1" sz="1800" kern="1200">
                <a:solidFill>
                  <a:srgbClr val="1C1C1C"/>
                </a:solidFill>
                <a:latin typeface="Arial"/>
                <a:ea typeface="Arial"/>
              </a:defRPr>
            </a:lvl4pPr>
            <a:lvl5pPr marL="1828800" algn="l" defTabSz="914400" rtl="0" eaLnBrk="1" latinLnBrk="0" hangingPunct="1">
              <a:defRPr kumimoji="1" sz="1800" kern="1200">
                <a:solidFill>
                  <a:srgbClr val="1C1C1C"/>
                </a:solidFill>
                <a:latin typeface="Arial"/>
                <a:ea typeface="Arial"/>
              </a:defRPr>
            </a:lvl5pPr>
            <a:lvl6pPr marL="2286000" algn="l" defTabSz="914400" rtl="0" eaLnBrk="1" latinLnBrk="0" hangingPunct="1">
              <a:defRPr kumimoji="1" sz="1800" kern="1200">
                <a:solidFill>
                  <a:srgbClr val="1C1C1C"/>
                </a:solidFill>
                <a:latin typeface="Arial"/>
                <a:ea typeface="Arial"/>
              </a:defRPr>
            </a:lvl6pPr>
            <a:lvl7pPr marL="2743200" algn="l" defTabSz="914400" rtl="0" eaLnBrk="1" latinLnBrk="0" hangingPunct="1">
              <a:defRPr kumimoji="1" sz="1800" kern="1200">
                <a:solidFill>
                  <a:srgbClr val="1C1C1C"/>
                </a:solidFill>
                <a:latin typeface="Arial"/>
                <a:ea typeface="Arial"/>
              </a:defRPr>
            </a:lvl7pPr>
            <a:lvl8pPr marL="3200400" algn="l" defTabSz="914400" rtl="0" eaLnBrk="1" latinLnBrk="0" hangingPunct="1">
              <a:defRPr kumimoji="1" sz="1800" kern="1200">
                <a:solidFill>
                  <a:srgbClr val="1C1C1C"/>
                </a:solidFill>
                <a:latin typeface="Arial"/>
                <a:ea typeface="Arial"/>
              </a:defRPr>
            </a:lvl8pPr>
            <a:lvl9pPr marL="3657600" algn="l" defTabSz="914400" rtl="0" eaLnBrk="1" latinLnBrk="0" hangingPunct="1">
              <a:defRPr kumimoji="1" sz="1800" kern="1200">
                <a:solidFill>
                  <a:srgbClr val="1C1C1C"/>
                </a:solidFill>
                <a:latin typeface="Arial"/>
                <a:ea typeface="Arial"/>
              </a:defRPr>
            </a:lvl9pPr>
          </a:lstStyle>
          <a:p>
            <a:pPr algn="ctr"/>
            <a:r>
              <a:rPr lang="en-US" sz="1200" b="1" dirty="0"/>
              <a:t>Compass Tool Core Components</a:t>
            </a:r>
            <a:endParaRPr lang="en-IN" sz="1200" b="1" dirty="0"/>
          </a:p>
        </p:txBody>
      </p:sp>
      <p:sp>
        <p:nvSpPr>
          <p:cNvPr id="20" name="Rectangle: Rounded Corners 19">
            <a:extLst>
              <a:ext uri="{FF2B5EF4-FFF2-40B4-BE49-F238E27FC236}">
                <a16:creationId xmlns:a16="http://schemas.microsoft.com/office/drawing/2014/main" id="{EC03E197-9945-8ED1-A708-8DB3A746479C}"/>
              </a:ext>
            </a:extLst>
          </p:cNvPr>
          <p:cNvSpPr/>
          <p:nvPr/>
        </p:nvSpPr>
        <p:spPr>
          <a:xfrm>
            <a:off x="3359696" y="1340768"/>
            <a:ext cx="1770856" cy="1080120"/>
          </a:xfrm>
          <a:prstGeom prst="roundRect">
            <a:avLst/>
          </a:prstGeom>
          <a:solidFill>
            <a:schemeClr val="accent1">
              <a:lumMod val="20000"/>
              <a:lumOff val="80000"/>
            </a:schemeClr>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3103" name="Picture 31" descr="Microsoft IIS - Documentation - OctoPerf">
            <a:extLst>
              <a:ext uri="{FF2B5EF4-FFF2-40B4-BE49-F238E27FC236}">
                <a16:creationId xmlns:a16="http://schemas.microsoft.com/office/drawing/2014/main" id="{A8F2E3E5-104D-3B3E-CB19-23D85F1E3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1784" y="1415386"/>
            <a:ext cx="851876" cy="38721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46EECA0-F30E-7364-1CD4-AFDE0BC7AF1A}"/>
              </a:ext>
            </a:extLst>
          </p:cNvPr>
          <p:cNvSpPr txBox="1"/>
          <p:nvPr/>
        </p:nvSpPr>
        <p:spPr>
          <a:xfrm>
            <a:off x="3582702" y="2060848"/>
            <a:ext cx="1547850" cy="276999"/>
          </a:xfrm>
          <a:prstGeom prst="rect">
            <a:avLst/>
          </a:prstGeom>
          <a:noFill/>
        </p:spPr>
        <p:txBody>
          <a:bodyPr wrap="square" rtlCol="0">
            <a:spAutoFit/>
          </a:bodyPr>
          <a:lstStyle/>
          <a:p>
            <a:pPr algn="l"/>
            <a:r>
              <a:rPr lang="en-US" sz="1200" b="1" dirty="0">
                <a:solidFill>
                  <a:schemeClr val="tx2"/>
                </a:solidFill>
              </a:rPr>
              <a:t>Core Components</a:t>
            </a:r>
          </a:p>
        </p:txBody>
      </p:sp>
      <p:sp>
        <p:nvSpPr>
          <p:cNvPr id="23" name="Rectangle: Rounded Corners 22">
            <a:extLst>
              <a:ext uri="{FF2B5EF4-FFF2-40B4-BE49-F238E27FC236}">
                <a16:creationId xmlns:a16="http://schemas.microsoft.com/office/drawing/2014/main" id="{E003D178-EDB4-E239-88CC-3265568BBB78}"/>
              </a:ext>
            </a:extLst>
          </p:cNvPr>
          <p:cNvSpPr/>
          <p:nvPr/>
        </p:nvSpPr>
        <p:spPr>
          <a:xfrm>
            <a:off x="9336360" y="1510383"/>
            <a:ext cx="1770856" cy="1080120"/>
          </a:xfrm>
          <a:prstGeom prst="roundRect">
            <a:avLst/>
          </a:prstGeom>
          <a:solidFill>
            <a:schemeClr val="accent1">
              <a:lumMod val="20000"/>
              <a:lumOff val="80000"/>
            </a:schemeClr>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5" name="TextBox 24">
            <a:extLst>
              <a:ext uri="{FF2B5EF4-FFF2-40B4-BE49-F238E27FC236}">
                <a16:creationId xmlns:a16="http://schemas.microsoft.com/office/drawing/2014/main" id="{B660A5A2-60F2-7B3E-3B2F-BC1ABAE88626}"/>
              </a:ext>
            </a:extLst>
          </p:cNvPr>
          <p:cNvSpPr txBox="1"/>
          <p:nvPr/>
        </p:nvSpPr>
        <p:spPr>
          <a:xfrm>
            <a:off x="9336360" y="2230463"/>
            <a:ext cx="1770856" cy="276999"/>
          </a:xfrm>
          <a:prstGeom prst="rect">
            <a:avLst/>
          </a:prstGeom>
          <a:noFill/>
        </p:spPr>
        <p:txBody>
          <a:bodyPr wrap="square" rtlCol="0">
            <a:spAutoFit/>
          </a:bodyPr>
          <a:lstStyle/>
          <a:p>
            <a:pPr algn="l"/>
            <a:r>
              <a:rPr lang="en-US" sz="1200" b="1" dirty="0">
                <a:solidFill>
                  <a:schemeClr val="tx2"/>
                </a:solidFill>
              </a:rPr>
              <a:t>Azure OpenAI Engine</a:t>
            </a:r>
          </a:p>
        </p:txBody>
      </p:sp>
      <p:pic>
        <p:nvPicPr>
          <p:cNvPr id="3107" name="Picture 35" descr="Azure OpenAI Technical Course– nanforiberica">
            <a:extLst>
              <a:ext uri="{FF2B5EF4-FFF2-40B4-BE49-F238E27FC236}">
                <a16:creationId xmlns:a16="http://schemas.microsoft.com/office/drawing/2014/main" id="{8F280D11-5444-3D76-D412-92869C0C4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1163" y="3194620"/>
            <a:ext cx="1120625" cy="37167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6">
            <a:extLst>
              <a:ext uri="{FF2B5EF4-FFF2-40B4-BE49-F238E27FC236}">
                <a16:creationId xmlns:a16="http://schemas.microsoft.com/office/drawing/2014/main" id="{7B9299A7-0866-C9C7-23BE-087FA213CBDD}"/>
              </a:ext>
            </a:extLst>
          </p:cNvPr>
          <p:cNvSpPr txBox="1"/>
          <p:nvPr/>
        </p:nvSpPr>
        <p:spPr>
          <a:xfrm>
            <a:off x="10537690" y="4982745"/>
            <a:ext cx="798037" cy="230832"/>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sz="900" b="1" dirty="0">
                <a:solidFill>
                  <a:schemeClr val="bg1"/>
                </a:solidFill>
              </a:rPr>
              <a:t>Associates</a:t>
            </a:r>
            <a:endParaRPr lang="en-IN" sz="900" b="1" dirty="0">
              <a:solidFill>
                <a:schemeClr val="bg1"/>
              </a:solidFill>
            </a:endParaRPr>
          </a:p>
        </p:txBody>
      </p:sp>
      <p:pic>
        <p:nvPicPr>
          <p:cNvPr id="28" name="Picture 27" descr="Group Of People Icon Vector Art, Icons, and Graphics for Free Download">
            <a:extLst>
              <a:ext uri="{FF2B5EF4-FFF2-40B4-BE49-F238E27FC236}">
                <a16:creationId xmlns:a16="http://schemas.microsoft.com/office/drawing/2014/main" id="{6ED693B3-F0E5-E239-1DB8-AA2574E20B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120" b="23121"/>
          <a:stretch/>
        </p:blipFill>
        <p:spPr bwMode="auto">
          <a:xfrm>
            <a:off x="10537690" y="4585072"/>
            <a:ext cx="739729" cy="39767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zure OpenAI Technical Course, 51% OFF">
            <a:extLst>
              <a:ext uri="{FF2B5EF4-FFF2-40B4-BE49-F238E27FC236}">
                <a16:creationId xmlns:a16="http://schemas.microsoft.com/office/drawing/2014/main" id="{1E28BD99-B8FA-FD81-8D67-4FCD0F16EF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t="15409" r="52107" b="23141"/>
          <a:stretch/>
        </p:blipFill>
        <p:spPr bwMode="auto">
          <a:xfrm>
            <a:off x="8195111" y="352247"/>
            <a:ext cx="903093" cy="790925"/>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a:extLst>
              <a:ext uri="{FF2B5EF4-FFF2-40B4-BE49-F238E27FC236}">
                <a16:creationId xmlns:a16="http://schemas.microsoft.com/office/drawing/2014/main" id="{C67D8FB6-8147-A0B2-D65A-6C0DB578BD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1163" y="352247"/>
            <a:ext cx="2847089" cy="771828"/>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7278E819-D840-2F35-6707-53D96A4FBE08}"/>
              </a:ext>
            </a:extLst>
          </p:cNvPr>
          <p:cNvSpPr txBox="1"/>
          <p:nvPr/>
        </p:nvSpPr>
        <p:spPr>
          <a:xfrm rot="19044701">
            <a:off x="7316867" y="4619653"/>
            <a:ext cx="3485728" cy="369332"/>
          </a:xfrm>
          <a:prstGeom prst="rect">
            <a:avLst/>
          </a:prstGeom>
          <a:noFill/>
        </p:spPr>
        <p:txBody>
          <a:bodyPr wrap="square" rtlCol="0">
            <a:spAutoFit/>
          </a:bodyPr>
          <a:lstStyle/>
          <a:p>
            <a:pPr algn="l"/>
            <a:r>
              <a:rPr lang="en-US" b="1" dirty="0">
                <a:solidFill>
                  <a:srgbClr val="FF0000"/>
                </a:solidFill>
              </a:rPr>
              <a:t>Temp working slide</a:t>
            </a:r>
          </a:p>
        </p:txBody>
      </p:sp>
    </p:spTree>
    <p:extLst>
      <p:ext uri="{BB962C8B-B14F-4D97-AF65-F5344CB8AC3E}">
        <p14:creationId xmlns:p14="http://schemas.microsoft.com/office/powerpoint/2010/main" val="1576831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BDB725B-FF96-148A-DE8E-78872C31C0BA}"/>
              </a:ext>
            </a:extLst>
          </p:cNvPr>
          <p:cNvSpPr/>
          <p:nvPr/>
        </p:nvSpPr>
        <p:spPr>
          <a:xfrm>
            <a:off x="2841587" y="719220"/>
            <a:ext cx="5958399" cy="5256584"/>
          </a:xfrm>
          <a:prstGeom prst="rect">
            <a:avLst/>
          </a:prstGeom>
          <a:solidFill>
            <a:srgbClr val="FFFAE7"/>
          </a:solidFill>
          <a:ln w="15875" cap="flat" cmpd="sng" algn="ctr">
            <a:solidFill>
              <a:srgbClr val="6785C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rgbClr val="FFFFFF"/>
                </a:solidFill>
                <a:latin typeface="Arial"/>
                <a:ea typeface="Arial"/>
              </a:defRPr>
            </a:lvl1pPr>
            <a:lvl2pPr marL="457200" algn="l" defTabSz="914400" rtl="0" eaLnBrk="1" latinLnBrk="0" hangingPunct="1">
              <a:defRPr kumimoji="1" sz="1800" kern="1200">
                <a:solidFill>
                  <a:srgbClr val="FFFFFF"/>
                </a:solidFill>
                <a:latin typeface="Arial"/>
                <a:ea typeface="Arial"/>
              </a:defRPr>
            </a:lvl2pPr>
            <a:lvl3pPr marL="914400" algn="l" defTabSz="914400" rtl="0" eaLnBrk="1" latinLnBrk="0" hangingPunct="1">
              <a:defRPr kumimoji="1" sz="1800" kern="1200">
                <a:solidFill>
                  <a:srgbClr val="FFFFFF"/>
                </a:solidFill>
                <a:latin typeface="Arial"/>
                <a:ea typeface="Arial"/>
              </a:defRPr>
            </a:lvl3pPr>
            <a:lvl4pPr marL="1371600" algn="l" defTabSz="914400" rtl="0" eaLnBrk="1" latinLnBrk="0" hangingPunct="1">
              <a:defRPr kumimoji="1" sz="1800" kern="1200">
                <a:solidFill>
                  <a:srgbClr val="FFFFFF"/>
                </a:solidFill>
                <a:latin typeface="Arial"/>
                <a:ea typeface="Arial"/>
              </a:defRPr>
            </a:lvl4pPr>
            <a:lvl5pPr marL="1828800" algn="l" defTabSz="914400" rtl="0" eaLnBrk="1" latinLnBrk="0" hangingPunct="1">
              <a:defRPr kumimoji="1" sz="1800" kern="1200">
                <a:solidFill>
                  <a:srgbClr val="FFFFFF"/>
                </a:solidFill>
                <a:latin typeface="Arial"/>
                <a:ea typeface="Arial"/>
              </a:defRPr>
            </a:lvl5pPr>
            <a:lvl6pPr marL="2286000" algn="l" defTabSz="914400" rtl="0" eaLnBrk="1" latinLnBrk="0" hangingPunct="1">
              <a:defRPr kumimoji="1" sz="1800" kern="1200">
                <a:solidFill>
                  <a:srgbClr val="FFFFFF"/>
                </a:solidFill>
                <a:latin typeface="Arial"/>
                <a:ea typeface="Arial"/>
              </a:defRPr>
            </a:lvl6pPr>
            <a:lvl7pPr marL="2743200" algn="l" defTabSz="914400" rtl="0" eaLnBrk="1" latinLnBrk="0" hangingPunct="1">
              <a:defRPr kumimoji="1" sz="1800" kern="1200">
                <a:solidFill>
                  <a:srgbClr val="FFFFFF"/>
                </a:solidFill>
                <a:latin typeface="Arial"/>
                <a:ea typeface="Arial"/>
              </a:defRPr>
            </a:lvl7pPr>
            <a:lvl8pPr marL="3200400" algn="l" defTabSz="914400" rtl="0" eaLnBrk="1" latinLnBrk="0" hangingPunct="1">
              <a:defRPr kumimoji="1" sz="1800" kern="1200">
                <a:solidFill>
                  <a:srgbClr val="FFFFFF"/>
                </a:solidFill>
                <a:latin typeface="Arial"/>
                <a:ea typeface="Arial"/>
              </a:defRPr>
            </a:lvl8pPr>
            <a:lvl9pPr marL="3657600" algn="l" defTabSz="914400" rtl="0" eaLnBrk="1" latinLnBrk="0" hangingPunct="1">
              <a:defRPr kumimoji="1" sz="1800" kern="1200">
                <a:solidFill>
                  <a:srgbClr val="FFFFFF"/>
                </a:solidFill>
                <a:latin typeface="Arial"/>
                <a:ea typeface="Arial"/>
              </a:defRPr>
            </a:lvl9pPr>
          </a:lstStyle>
          <a:p>
            <a:pPr algn="ctr"/>
            <a:endParaRPr kumimoji="1" lang="en-IN" dirty="0"/>
          </a:p>
        </p:txBody>
      </p:sp>
      <p:sp>
        <p:nvSpPr>
          <p:cNvPr id="40" name="TextBox 1038">
            <a:extLst>
              <a:ext uri="{FF2B5EF4-FFF2-40B4-BE49-F238E27FC236}">
                <a16:creationId xmlns:a16="http://schemas.microsoft.com/office/drawing/2014/main" id="{5D9206E5-16B0-1347-FEEC-9D7EA39A06CD}"/>
              </a:ext>
            </a:extLst>
          </p:cNvPr>
          <p:cNvSpPr txBox="1"/>
          <p:nvPr/>
        </p:nvSpPr>
        <p:spPr>
          <a:xfrm>
            <a:off x="2841588" y="713818"/>
            <a:ext cx="5958398" cy="276999"/>
          </a:xfrm>
          <a:prstGeom prst="rect">
            <a:avLst/>
          </a:prstGeom>
          <a:solidFill>
            <a:srgbClr val="E6B600"/>
          </a:solidFill>
        </p:spPr>
        <p:txBody>
          <a:bodyPr wrap="square" rtlCol="0">
            <a:spAutoFit/>
          </a:bodyPr>
          <a:lstStyle>
            <a:defPPr>
              <a:defRPr lang="ja-JP"/>
            </a:defPPr>
            <a:lvl1pPr marL="0" algn="l" defTabSz="914400" rtl="0" eaLnBrk="1" latinLnBrk="0" hangingPunct="1">
              <a:defRPr kumimoji="1" sz="1800" kern="1200">
                <a:solidFill>
                  <a:srgbClr val="1C1C1C"/>
                </a:solidFill>
                <a:latin typeface="Arial"/>
                <a:ea typeface="Arial"/>
              </a:defRPr>
            </a:lvl1pPr>
            <a:lvl2pPr marL="457200" algn="l" defTabSz="914400" rtl="0" eaLnBrk="1" latinLnBrk="0" hangingPunct="1">
              <a:defRPr kumimoji="1" sz="1800" kern="1200">
                <a:solidFill>
                  <a:srgbClr val="1C1C1C"/>
                </a:solidFill>
                <a:latin typeface="Arial"/>
                <a:ea typeface="Arial"/>
              </a:defRPr>
            </a:lvl2pPr>
            <a:lvl3pPr marL="914400" algn="l" defTabSz="914400" rtl="0" eaLnBrk="1" latinLnBrk="0" hangingPunct="1">
              <a:defRPr kumimoji="1" sz="1800" kern="1200">
                <a:solidFill>
                  <a:srgbClr val="1C1C1C"/>
                </a:solidFill>
                <a:latin typeface="Arial"/>
                <a:ea typeface="Arial"/>
              </a:defRPr>
            </a:lvl3pPr>
            <a:lvl4pPr marL="1371600" algn="l" defTabSz="914400" rtl="0" eaLnBrk="1" latinLnBrk="0" hangingPunct="1">
              <a:defRPr kumimoji="1" sz="1800" kern="1200">
                <a:solidFill>
                  <a:srgbClr val="1C1C1C"/>
                </a:solidFill>
                <a:latin typeface="Arial"/>
                <a:ea typeface="Arial"/>
              </a:defRPr>
            </a:lvl4pPr>
            <a:lvl5pPr marL="1828800" algn="l" defTabSz="914400" rtl="0" eaLnBrk="1" latinLnBrk="0" hangingPunct="1">
              <a:defRPr kumimoji="1" sz="1800" kern="1200">
                <a:solidFill>
                  <a:srgbClr val="1C1C1C"/>
                </a:solidFill>
                <a:latin typeface="Arial"/>
                <a:ea typeface="Arial"/>
              </a:defRPr>
            </a:lvl5pPr>
            <a:lvl6pPr marL="2286000" algn="l" defTabSz="914400" rtl="0" eaLnBrk="1" latinLnBrk="0" hangingPunct="1">
              <a:defRPr kumimoji="1" sz="1800" kern="1200">
                <a:solidFill>
                  <a:srgbClr val="1C1C1C"/>
                </a:solidFill>
                <a:latin typeface="Arial"/>
                <a:ea typeface="Arial"/>
              </a:defRPr>
            </a:lvl6pPr>
            <a:lvl7pPr marL="2743200" algn="l" defTabSz="914400" rtl="0" eaLnBrk="1" latinLnBrk="0" hangingPunct="1">
              <a:defRPr kumimoji="1" sz="1800" kern="1200">
                <a:solidFill>
                  <a:srgbClr val="1C1C1C"/>
                </a:solidFill>
                <a:latin typeface="Arial"/>
                <a:ea typeface="Arial"/>
              </a:defRPr>
            </a:lvl7pPr>
            <a:lvl8pPr marL="3200400" algn="l" defTabSz="914400" rtl="0" eaLnBrk="1" latinLnBrk="0" hangingPunct="1">
              <a:defRPr kumimoji="1" sz="1800" kern="1200">
                <a:solidFill>
                  <a:srgbClr val="1C1C1C"/>
                </a:solidFill>
                <a:latin typeface="Arial"/>
                <a:ea typeface="Arial"/>
              </a:defRPr>
            </a:lvl8pPr>
            <a:lvl9pPr marL="3657600" algn="l" defTabSz="914400" rtl="0" eaLnBrk="1" latinLnBrk="0" hangingPunct="1">
              <a:defRPr kumimoji="1" sz="1800" kern="1200">
                <a:solidFill>
                  <a:srgbClr val="1C1C1C"/>
                </a:solidFill>
                <a:latin typeface="Arial"/>
                <a:ea typeface="Arial"/>
              </a:defRPr>
            </a:lvl9pPr>
          </a:lstStyle>
          <a:p>
            <a:pPr algn="ctr"/>
            <a:r>
              <a:rPr lang="en-US" sz="1200" b="1" dirty="0"/>
              <a:t>Compass Tool</a:t>
            </a:r>
            <a:endParaRPr lang="en-IN" sz="1200" b="1" dirty="0"/>
          </a:p>
        </p:txBody>
      </p:sp>
      <p:sp>
        <p:nvSpPr>
          <p:cNvPr id="7" name="Date">
            <a:extLst>
              <a:ext uri="{FF2B5EF4-FFF2-40B4-BE49-F238E27FC236}">
                <a16:creationId xmlns:a16="http://schemas.microsoft.com/office/drawing/2014/main" id="{3B3881BD-6BF0-418A-A0D3-E7362053CE50}"/>
              </a:ext>
              <a:ext uri="{C183D7F6-B498-43B3-948B-1728B52AA6E4}">
                <adec:decorative xmlns:adec="http://schemas.microsoft.com/office/drawing/2017/decorative" val="1"/>
              </a:ext>
            </a:extLst>
          </p:cNvPr>
          <p:cNvSpPr>
            <a:spLocks noGrp="1"/>
          </p:cNvSpPr>
          <p:nvPr>
            <p:ph type="dt" sz="half" idx="10"/>
          </p:nvPr>
        </p:nvSpPr>
        <p:spPr/>
        <p:txBody>
          <a:bodyPr/>
          <a:lstStyle/>
          <a:p>
            <a:r>
              <a:rPr lang="en-US" dirty="0"/>
              <a:t>June 2024</a:t>
            </a:r>
          </a:p>
        </p:txBody>
      </p:sp>
      <p:sp>
        <p:nvSpPr>
          <p:cNvPr id="8" name="Legal">
            <a:extLst>
              <a:ext uri="{FF2B5EF4-FFF2-40B4-BE49-F238E27FC236}">
                <a16:creationId xmlns:a16="http://schemas.microsoft.com/office/drawing/2014/main" id="{EE027B93-268F-1031-3F57-B24084A97E86}"/>
              </a:ext>
              <a:ext uri="{C183D7F6-B498-43B3-948B-1728B52AA6E4}">
                <adec:decorative xmlns:adec="http://schemas.microsoft.com/office/drawing/2017/decorative" val="1"/>
              </a:ext>
            </a:extLst>
          </p:cNvPr>
          <p:cNvSpPr>
            <a:spLocks noGrp="1"/>
          </p:cNvSpPr>
          <p:nvPr>
            <p:ph type="ftr" sz="quarter" idx="11"/>
          </p:nvPr>
        </p:nvSpPr>
        <p:spPr/>
        <p:txBody>
          <a:bodyPr/>
          <a:lstStyle/>
          <a:p>
            <a:r>
              <a:rPr lang="en-CA" dirty="0"/>
              <a:t>© 2024 NTT DATA, Inc.</a:t>
            </a:r>
          </a:p>
        </p:txBody>
      </p:sp>
      <p:sp>
        <p:nvSpPr>
          <p:cNvPr id="2" name="Slide Number Placeholder 1">
            <a:extLst>
              <a:ext uri="{FF2B5EF4-FFF2-40B4-BE49-F238E27FC236}">
                <a16:creationId xmlns:a16="http://schemas.microsoft.com/office/drawing/2014/main" id="{2D3B8F52-BAFD-C8DF-D850-8FE4B5AD4AEC}"/>
              </a:ext>
            </a:extLst>
          </p:cNvPr>
          <p:cNvSpPr>
            <a:spLocks noGrp="1"/>
          </p:cNvSpPr>
          <p:nvPr>
            <p:ph type="sldNum" sz="quarter" idx="12"/>
          </p:nvPr>
        </p:nvSpPr>
        <p:spPr/>
        <p:txBody>
          <a:bodyPr/>
          <a:lstStyle/>
          <a:p>
            <a:fld id="{60D39823-8059-4D49-BD26-6D32C31B8621}" type="slidenum">
              <a:rPr lang="en-US" smtClean="0"/>
              <a:pPr/>
              <a:t>22</a:t>
            </a:fld>
            <a:endParaRPr lang="en-US"/>
          </a:p>
        </p:txBody>
      </p:sp>
      <p:sp>
        <p:nvSpPr>
          <p:cNvPr id="4" name="Title">
            <a:extLst>
              <a:ext uri="{FF2B5EF4-FFF2-40B4-BE49-F238E27FC236}">
                <a16:creationId xmlns:a16="http://schemas.microsoft.com/office/drawing/2014/main" id="{48BB090B-145D-AA9B-C0A2-2DB6FCFE7041}"/>
              </a:ext>
            </a:extLst>
          </p:cNvPr>
          <p:cNvSpPr txBox="1">
            <a:spLocks/>
          </p:cNvSpPr>
          <p:nvPr/>
        </p:nvSpPr>
        <p:spPr>
          <a:xfrm>
            <a:off x="191344" y="115737"/>
            <a:ext cx="11430000" cy="43294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lang="en-US" sz="2800" kern="1200">
                <a:solidFill>
                  <a:schemeClr val="bg1"/>
                </a:solidFill>
                <a:latin typeface="Georgia" panose="02040502050405020303" pitchFamily="18" charset="0"/>
                <a:ea typeface="+mj-ea"/>
                <a:cs typeface="+mj-cs"/>
              </a:defRPr>
            </a:lvl1pPr>
          </a:lstStyle>
          <a:p>
            <a:r>
              <a:rPr lang="en-US" dirty="0"/>
              <a:t>Components View</a:t>
            </a:r>
          </a:p>
        </p:txBody>
      </p:sp>
      <p:grpSp>
        <p:nvGrpSpPr>
          <p:cNvPr id="3" name="Group 2">
            <a:extLst>
              <a:ext uri="{FF2B5EF4-FFF2-40B4-BE49-F238E27FC236}">
                <a16:creationId xmlns:a16="http://schemas.microsoft.com/office/drawing/2014/main" id="{DF46270A-FE02-9B8E-979B-D580DBDCD3BA}"/>
              </a:ext>
            </a:extLst>
          </p:cNvPr>
          <p:cNvGrpSpPr/>
          <p:nvPr/>
        </p:nvGrpSpPr>
        <p:grpSpPr>
          <a:xfrm>
            <a:off x="899064" y="3715322"/>
            <a:ext cx="798037" cy="628505"/>
            <a:chOff x="10537690" y="4585072"/>
            <a:chExt cx="798037" cy="628505"/>
          </a:xfrm>
        </p:grpSpPr>
        <p:sp>
          <p:nvSpPr>
            <p:cNvPr id="26" name="TextBox 26">
              <a:extLst>
                <a:ext uri="{FF2B5EF4-FFF2-40B4-BE49-F238E27FC236}">
                  <a16:creationId xmlns:a16="http://schemas.microsoft.com/office/drawing/2014/main" id="{7B9299A7-0866-C9C7-23BE-087FA213CBDD}"/>
                </a:ext>
              </a:extLst>
            </p:cNvPr>
            <p:cNvSpPr txBox="1"/>
            <p:nvPr/>
          </p:nvSpPr>
          <p:spPr>
            <a:xfrm>
              <a:off x="10537690" y="4982745"/>
              <a:ext cx="798037" cy="230832"/>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sz="900" b="1" dirty="0">
                  <a:solidFill>
                    <a:schemeClr val="bg1"/>
                  </a:solidFill>
                </a:rPr>
                <a:t>Associates</a:t>
              </a:r>
              <a:endParaRPr lang="en-IN" sz="900" b="1" dirty="0">
                <a:solidFill>
                  <a:schemeClr val="bg1"/>
                </a:solidFill>
              </a:endParaRPr>
            </a:p>
          </p:txBody>
        </p:sp>
        <p:pic>
          <p:nvPicPr>
            <p:cNvPr id="28" name="Picture 27" descr="Group Of People Icon Vector Art, Icons, and Graphics for Free Download">
              <a:extLst>
                <a:ext uri="{FF2B5EF4-FFF2-40B4-BE49-F238E27FC236}">
                  <a16:creationId xmlns:a16="http://schemas.microsoft.com/office/drawing/2014/main" id="{6ED693B3-F0E5-E239-1DB8-AA2574E20B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120" b="23121"/>
            <a:stretch/>
          </p:blipFill>
          <p:spPr bwMode="auto">
            <a:xfrm>
              <a:off x="10566844" y="4585072"/>
              <a:ext cx="739729" cy="397673"/>
            </a:xfrm>
            <a:prstGeom prst="rect">
              <a:avLst/>
            </a:prstGeom>
            <a:noFill/>
            <a:extLst>
              <a:ext uri="{909E8E84-426E-40DD-AFC4-6F175D3DCCD1}">
                <a14:hiddenFill xmlns:a14="http://schemas.microsoft.com/office/drawing/2010/main">
                  <a:solidFill>
                    <a:srgbClr val="FFFFFF"/>
                  </a:solidFill>
                </a14:hiddenFill>
              </a:ext>
            </a:extLst>
          </p:spPr>
        </p:pic>
      </p:grpSp>
      <p:pic>
        <p:nvPicPr>
          <p:cNvPr id="5122" name="Picture 2" descr="Virtual Desktop Infrastructure (VDI) Solutions London, UK">
            <a:extLst>
              <a:ext uri="{FF2B5EF4-FFF2-40B4-BE49-F238E27FC236}">
                <a16:creationId xmlns:a16="http://schemas.microsoft.com/office/drawing/2014/main" id="{8803D845-E3B4-7EF7-36A5-DDBAAAF0E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77" y="2156892"/>
            <a:ext cx="1503610" cy="15036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Microsoft Azure Logo, symbol, meaning, history, PNG">
            <a:extLst>
              <a:ext uri="{FF2B5EF4-FFF2-40B4-BE49-F238E27FC236}">
                <a16:creationId xmlns:a16="http://schemas.microsoft.com/office/drawing/2014/main" id="{17969ED6-8BA6-0CDB-F372-3EA593FD78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842" b="18473"/>
          <a:stretch/>
        </p:blipFill>
        <p:spPr bwMode="auto">
          <a:xfrm>
            <a:off x="7760616" y="705798"/>
            <a:ext cx="885428" cy="46767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E11A34A5-28B8-EBA7-DA21-434782232B85}"/>
              </a:ext>
            </a:extLst>
          </p:cNvPr>
          <p:cNvGrpSpPr/>
          <p:nvPr/>
        </p:nvGrpSpPr>
        <p:grpSpPr>
          <a:xfrm>
            <a:off x="3086672" y="3346979"/>
            <a:ext cx="1770856" cy="1080120"/>
            <a:chOff x="3287688" y="3348868"/>
            <a:chExt cx="1770856" cy="1080120"/>
          </a:xfrm>
        </p:grpSpPr>
        <p:sp>
          <p:nvSpPr>
            <p:cNvPr id="13" name="Rectangle: Rounded Corners 12">
              <a:extLst>
                <a:ext uri="{FF2B5EF4-FFF2-40B4-BE49-F238E27FC236}">
                  <a16:creationId xmlns:a16="http://schemas.microsoft.com/office/drawing/2014/main" id="{F536B51E-8E8C-6C45-3C5C-8066E254FD34}"/>
                </a:ext>
              </a:extLst>
            </p:cNvPr>
            <p:cNvSpPr/>
            <p:nvPr/>
          </p:nvSpPr>
          <p:spPr>
            <a:xfrm>
              <a:off x="3287688" y="3348868"/>
              <a:ext cx="1770856" cy="1080120"/>
            </a:xfrm>
            <a:prstGeom prst="roundRect">
              <a:avLst/>
            </a:prstGeom>
            <a:solidFill>
              <a:schemeClr val="accent1">
                <a:lumMod val="20000"/>
                <a:lumOff val="80000"/>
              </a:schemeClr>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14" name="Picture 31" descr="Microsoft IIS - Documentation - OctoPerf">
              <a:extLst>
                <a:ext uri="{FF2B5EF4-FFF2-40B4-BE49-F238E27FC236}">
                  <a16:creationId xmlns:a16="http://schemas.microsoft.com/office/drawing/2014/main" id="{93CF626B-64A2-07B9-0F1D-2DA9146C1D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9776" y="3423486"/>
              <a:ext cx="851876" cy="38721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4559187-6686-9F98-9916-082DAFB219AF}"/>
                </a:ext>
              </a:extLst>
            </p:cNvPr>
            <p:cNvSpPr txBox="1"/>
            <p:nvPr/>
          </p:nvSpPr>
          <p:spPr>
            <a:xfrm>
              <a:off x="3399191" y="3914267"/>
              <a:ext cx="1547850" cy="461665"/>
            </a:xfrm>
            <a:prstGeom prst="rect">
              <a:avLst/>
            </a:prstGeom>
            <a:noFill/>
          </p:spPr>
          <p:txBody>
            <a:bodyPr wrap="square" rtlCol="0">
              <a:spAutoFit/>
            </a:bodyPr>
            <a:lstStyle/>
            <a:p>
              <a:pPr algn="l"/>
              <a:r>
                <a:rPr lang="en-US" sz="1200" b="1" dirty="0">
                  <a:solidFill>
                    <a:schemeClr val="tx2"/>
                  </a:solidFill>
                </a:rPr>
                <a:t>Compass Tool Core Components</a:t>
              </a:r>
            </a:p>
          </p:txBody>
        </p:sp>
      </p:grpSp>
      <p:sp>
        <p:nvSpPr>
          <p:cNvPr id="30" name="AutoShape 18" descr="Free OpenAI Logo Icon">
            <a:extLst>
              <a:ext uri="{FF2B5EF4-FFF2-40B4-BE49-F238E27FC236}">
                <a16:creationId xmlns:a16="http://schemas.microsoft.com/office/drawing/2014/main" id="{62F9E58D-A14D-A36B-3ADC-E0D9F6B6630C}"/>
              </a:ext>
            </a:extLst>
          </p:cNvPr>
          <p:cNvSpPr>
            <a:spLocks noChangeAspect="1" noChangeArrowheads="1"/>
          </p:cNvSpPr>
          <p:nvPr/>
        </p:nvSpPr>
        <p:spPr bwMode="auto">
          <a:xfrm>
            <a:off x="6631363" y="341890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4" name="Group 33">
            <a:extLst>
              <a:ext uri="{FF2B5EF4-FFF2-40B4-BE49-F238E27FC236}">
                <a16:creationId xmlns:a16="http://schemas.microsoft.com/office/drawing/2014/main" id="{07904D8D-1FFA-6CAE-854B-E473262CFED4}"/>
              </a:ext>
            </a:extLst>
          </p:cNvPr>
          <p:cNvGrpSpPr/>
          <p:nvPr/>
        </p:nvGrpSpPr>
        <p:grpSpPr>
          <a:xfrm>
            <a:off x="3086672" y="1263568"/>
            <a:ext cx="1770856" cy="1005502"/>
            <a:chOff x="9480376" y="3664764"/>
            <a:chExt cx="1770856" cy="1005502"/>
          </a:xfrm>
        </p:grpSpPr>
        <p:sp>
          <p:nvSpPr>
            <p:cNvPr id="21" name="Rectangle: Rounded Corners 20">
              <a:extLst>
                <a:ext uri="{FF2B5EF4-FFF2-40B4-BE49-F238E27FC236}">
                  <a16:creationId xmlns:a16="http://schemas.microsoft.com/office/drawing/2014/main" id="{75C26B65-0AF5-C8FC-4338-B6568E6AE969}"/>
                </a:ext>
              </a:extLst>
            </p:cNvPr>
            <p:cNvSpPr/>
            <p:nvPr/>
          </p:nvSpPr>
          <p:spPr>
            <a:xfrm>
              <a:off x="9480376" y="3664764"/>
              <a:ext cx="1770856" cy="1005502"/>
            </a:xfrm>
            <a:prstGeom prst="roundRect">
              <a:avLst/>
            </a:prstGeom>
            <a:solidFill>
              <a:schemeClr val="accent1">
                <a:lumMod val="20000"/>
                <a:lumOff val="80000"/>
              </a:schemeClr>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31" name="Picture 4" descr="Azure OpenAI Technical Course, 51% OFF">
              <a:extLst>
                <a:ext uri="{FF2B5EF4-FFF2-40B4-BE49-F238E27FC236}">
                  <a16:creationId xmlns:a16="http://schemas.microsoft.com/office/drawing/2014/main" id="{F4473A70-3B36-8970-9EF5-D1F8427EA38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15409" r="52107" b="23141"/>
            <a:stretch/>
          </p:blipFill>
          <p:spPr bwMode="auto">
            <a:xfrm>
              <a:off x="9937653" y="3717032"/>
              <a:ext cx="269662" cy="23616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0">
              <a:extLst>
                <a:ext uri="{FF2B5EF4-FFF2-40B4-BE49-F238E27FC236}">
                  <a16:creationId xmlns:a16="http://schemas.microsoft.com/office/drawing/2014/main" id="{22A061F8-6D3F-824C-0139-C13EB65BEB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72464" y="3717032"/>
              <a:ext cx="850137" cy="230467"/>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42DD35C4-B25F-1705-54EE-936C36E10260}"/>
                </a:ext>
              </a:extLst>
            </p:cNvPr>
            <p:cNvSpPr txBox="1"/>
            <p:nvPr/>
          </p:nvSpPr>
          <p:spPr>
            <a:xfrm>
              <a:off x="9567654" y="4092369"/>
              <a:ext cx="1386448" cy="461665"/>
            </a:xfrm>
            <a:prstGeom prst="rect">
              <a:avLst/>
            </a:prstGeom>
            <a:noFill/>
          </p:spPr>
          <p:txBody>
            <a:bodyPr wrap="square" rtlCol="0">
              <a:spAutoFit/>
            </a:bodyPr>
            <a:lstStyle/>
            <a:p>
              <a:pPr algn="l"/>
              <a:r>
                <a:rPr lang="en-US" sz="1200" b="1" dirty="0">
                  <a:solidFill>
                    <a:schemeClr val="tx2"/>
                  </a:solidFill>
                </a:rPr>
                <a:t>Summarization Engine</a:t>
              </a:r>
            </a:p>
          </p:txBody>
        </p:sp>
      </p:grpSp>
      <p:pic>
        <p:nvPicPr>
          <p:cNvPr id="36" name="Picture 35">
            <a:extLst>
              <a:ext uri="{FF2B5EF4-FFF2-40B4-BE49-F238E27FC236}">
                <a16:creationId xmlns:a16="http://schemas.microsoft.com/office/drawing/2014/main" id="{0F1DB896-75BD-75A3-564B-11CDFE2D2F11}"/>
              </a:ext>
            </a:extLst>
          </p:cNvPr>
          <p:cNvPicPr>
            <a:picLocks noChangeAspect="1"/>
          </p:cNvPicPr>
          <p:nvPr/>
        </p:nvPicPr>
        <p:blipFill>
          <a:blip r:embed="rId8"/>
          <a:stretch>
            <a:fillRect/>
          </a:stretch>
        </p:blipFill>
        <p:spPr>
          <a:xfrm>
            <a:off x="3198175" y="2185196"/>
            <a:ext cx="1547850" cy="342204"/>
          </a:xfrm>
          <a:prstGeom prst="rect">
            <a:avLst/>
          </a:prstGeom>
        </p:spPr>
      </p:pic>
      <p:sp>
        <p:nvSpPr>
          <p:cNvPr id="37" name="Arrow: Left-Right 36">
            <a:extLst>
              <a:ext uri="{FF2B5EF4-FFF2-40B4-BE49-F238E27FC236}">
                <a16:creationId xmlns:a16="http://schemas.microsoft.com/office/drawing/2014/main" id="{12A66AF0-DF31-F752-818A-4BCF80084E02}"/>
              </a:ext>
            </a:extLst>
          </p:cNvPr>
          <p:cNvSpPr/>
          <p:nvPr/>
        </p:nvSpPr>
        <p:spPr>
          <a:xfrm rot="16200000">
            <a:off x="3668495" y="2677009"/>
            <a:ext cx="813629" cy="520361"/>
          </a:xfrm>
          <a:prstGeom prst="leftRightArrow">
            <a:avLst/>
          </a:prstGeom>
          <a:solidFill>
            <a:schemeClr val="tx1"/>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API</a:t>
            </a:r>
          </a:p>
        </p:txBody>
      </p:sp>
      <p:sp>
        <p:nvSpPr>
          <p:cNvPr id="38" name="TextBox 37">
            <a:extLst>
              <a:ext uri="{FF2B5EF4-FFF2-40B4-BE49-F238E27FC236}">
                <a16:creationId xmlns:a16="http://schemas.microsoft.com/office/drawing/2014/main" id="{1C34671A-7277-916D-A74A-8681A649D596}"/>
              </a:ext>
            </a:extLst>
          </p:cNvPr>
          <p:cNvSpPr txBox="1"/>
          <p:nvPr/>
        </p:nvSpPr>
        <p:spPr>
          <a:xfrm>
            <a:off x="3537484" y="2196267"/>
            <a:ext cx="869233" cy="307777"/>
          </a:xfrm>
          <a:prstGeom prst="rect">
            <a:avLst/>
          </a:prstGeom>
          <a:noFill/>
        </p:spPr>
        <p:txBody>
          <a:bodyPr wrap="square" rtlCol="0">
            <a:spAutoFit/>
          </a:bodyPr>
          <a:lstStyle/>
          <a:p>
            <a:pPr algn="l"/>
            <a:r>
              <a:rPr lang="en-US" sz="1400" dirty="0">
                <a:solidFill>
                  <a:schemeClr val="tx2"/>
                </a:solidFill>
              </a:rPr>
              <a:t>M.E.S.H</a:t>
            </a:r>
          </a:p>
        </p:txBody>
      </p:sp>
      <p:pic>
        <p:nvPicPr>
          <p:cNvPr id="42" name="Picture 41">
            <a:extLst>
              <a:ext uri="{FF2B5EF4-FFF2-40B4-BE49-F238E27FC236}">
                <a16:creationId xmlns:a16="http://schemas.microsoft.com/office/drawing/2014/main" id="{E007C262-2D7A-6799-0BBA-91E1C13750B9}"/>
              </a:ext>
            </a:extLst>
          </p:cNvPr>
          <p:cNvPicPr>
            <a:picLocks noChangeAspect="1"/>
          </p:cNvPicPr>
          <p:nvPr/>
        </p:nvPicPr>
        <p:blipFill>
          <a:blip r:embed="rId9"/>
          <a:stretch>
            <a:fillRect/>
          </a:stretch>
        </p:blipFill>
        <p:spPr>
          <a:xfrm>
            <a:off x="3197600" y="5061158"/>
            <a:ext cx="1838325" cy="752475"/>
          </a:xfrm>
          <a:prstGeom prst="rect">
            <a:avLst/>
          </a:prstGeom>
        </p:spPr>
      </p:pic>
      <p:grpSp>
        <p:nvGrpSpPr>
          <p:cNvPr id="46" name="Group 45">
            <a:extLst>
              <a:ext uri="{FF2B5EF4-FFF2-40B4-BE49-F238E27FC236}">
                <a16:creationId xmlns:a16="http://schemas.microsoft.com/office/drawing/2014/main" id="{AF951A6B-F3FC-3286-C643-32C62D6B3C11}"/>
              </a:ext>
            </a:extLst>
          </p:cNvPr>
          <p:cNvGrpSpPr/>
          <p:nvPr/>
        </p:nvGrpSpPr>
        <p:grpSpPr>
          <a:xfrm>
            <a:off x="6039374" y="4994731"/>
            <a:ext cx="1770856" cy="792088"/>
            <a:chOff x="9432518" y="4540290"/>
            <a:chExt cx="1770856" cy="792088"/>
          </a:xfrm>
        </p:grpSpPr>
        <p:sp>
          <p:nvSpPr>
            <p:cNvPr id="43" name="Rectangle: Rounded Corners 42">
              <a:extLst>
                <a:ext uri="{FF2B5EF4-FFF2-40B4-BE49-F238E27FC236}">
                  <a16:creationId xmlns:a16="http://schemas.microsoft.com/office/drawing/2014/main" id="{4572B6FC-2844-F922-3A02-DA48A529A042}"/>
                </a:ext>
              </a:extLst>
            </p:cNvPr>
            <p:cNvSpPr/>
            <p:nvPr/>
          </p:nvSpPr>
          <p:spPr>
            <a:xfrm>
              <a:off x="9432518" y="4540290"/>
              <a:ext cx="1770856" cy="792088"/>
            </a:xfrm>
            <a:prstGeom prst="roundRect">
              <a:avLst/>
            </a:prstGeom>
            <a:solidFill>
              <a:schemeClr val="accent1">
                <a:lumMod val="20000"/>
                <a:lumOff val="80000"/>
              </a:schemeClr>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172351C0-6B9B-7045-F6E9-65CAB429A0DF}"/>
                </a:ext>
              </a:extLst>
            </p:cNvPr>
            <p:cNvSpPr txBox="1"/>
            <p:nvPr/>
          </p:nvSpPr>
          <p:spPr>
            <a:xfrm>
              <a:off x="9543932" y="5007399"/>
              <a:ext cx="1641533" cy="276999"/>
            </a:xfrm>
            <a:prstGeom prst="rect">
              <a:avLst/>
            </a:prstGeom>
            <a:noFill/>
          </p:spPr>
          <p:txBody>
            <a:bodyPr wrap="square" rtlCol="0">
              <a:spAutoFit/>
            </a:bodyPr>
            <a:lstStyle/>
            <a:p>
              <a:pPr algn="l"/>
              <a:r>
                <a:rPr lang="en-US" sz="1200" b="1" dirty="0">
                  <a:solidFill>
                    <a:schemeClr val="tx2"/>
                  </a:solidFill>
                </a:rPr>
                <a:t>Pre-Loader Engine</a:t>
              </a:r>
            </a:p>
          </p:txBody>
        </p:sp>
        <p:pic>
          <p:nvPicPr>
            <p:cNvPr id="5142" name="Picture 22" descr="Scheduled Task Icon - Free Download Network &amp; Communication Icons |  IconScout">
              <a:extLst>
                <a:ext uri="{FF2B5EF4-FFF2-40B4-BE49-F238E27FC236}">
                  <a16:creationId xmlns:a16="http://schemas.microsoft.com/office/drawing/2014/main" id="{E3D99A9A-6768-F1EF-3DFC-B85DB52DC7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68584" y="4612556"/>
              <a:ext cx="394843" cy="3948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CC1313CC-FDBF-1397-78D5-5369D9DF92A4}"/>
              </a:ext>
            </a:extLst>
          </p:cNvPr>
          <p:cNvGrpSpPr/>
          <p:nvPr/>
        </p:nvGrpSpPr>
        <p:grpSpPr>
          <a:xfrm>
            <a:off x="6651782" y="1522924"/>
            <a:ext cx="1770856" cy="792088"/>
            <a:chOff x="9283078" y="4503001"/>
            <a:chExt cx="1770856" cy="792088"/>
          </a:xfrm>
        </p:grpSpPr>
        <p:sp>
          <p:nvSpPr>
            <p:cNvPr id="48" name="Rectangle: Rounded Corners 47">
              <a:extLst>
                <a:ext uri="{FF2B5EF4-FFF2-40B4-BE49-F238E27FC236}">
                  <a16:creationId xmlns:a16="http://schemas.microsoft.com/office/drawing/2014/main" id="{5C3303EB-B327-30BE-B665-A1066CFBA9B0}"/>
                </a:ext>
              </a:extLst>
            </p:cNvPr>
            <p:cNvSpPr/>
            <p:nvPr/>
          </p:nvSpPr>
          <p:spPr>
            <a:xfrm>
              <a:off x="9283078" y="4503001"/>
              <a:ext cx="1770856" cy="792088"/>
            </a:xfrm>
            <a:prstGeom prst="roundRect">
              <a:avLst/>
            </a:prstGeom>
            <a:solidFill>
              <a:schemeClr val="accent1">
                <a:lumMod val="20000"/>
                <a:lumOff val="80000"/>
              </a:schemeClr>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46" name="Picture 26" descr="Data Connector Icon PNG Transparent Background, Free Download #16952 -  FreeIconsPNG">
              <a:extLst>
                <a:ext uri="{FF2B5EF4-FFF2-40B4-BE49-F238E27FC236}">
                  <a16:creationId xmlns:a16="http://schemas.microsoft.com/office/drawing/2014/main" id="{1C2E15E5-F2F6-6B76-1D43-AF0370A84AF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43550" y="4611013"/>
              <a:ext cx="288032" cy="288032"/>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72B33FDB-26C4-FF6F-7336-3AE6D7833E73}"/>
                </a:ext>
              </a:extLst>
            </p:cNvPr>
            <p:cNvSpPr txBox="1"/>
            <p:nvPr/>
          </p:nvSpPr>
          <p:spPr>
            <a:xfrm>
              <a:off x="9394492" y="4970110"/>
              <a:ext cx="1641533" cy="276999"/>
            </a:xfrm>
            <a:prstGeom prst="rect">
              <a:avLst/>
            </a:prstGeom>
            <a:noFill/>
          </p:spPr>
          <p:txBody>
            <a:bodyPr wrap="square" rtlCol="0">
              <a:spAutoFit/>
            </a:bodyPr>
            <a:lstStyle/>
            <a:p>
              <a:pPr algn="l"/>
              <a:r>
                <a:rPr lang="en-US" sz="1200" b="1" dirty="0">
                  <a:solidFill>
                    <a:schemeClr val="tx2"/>
                  </a:solidFill>
                </a:rPr>
                <a:t>ACE Connector</a:t>
              </a:r>
            </a:p>
          </p:txBody>
        </p:sp>
      </p:grpSp>
      <p:grpSp>
        <p:nvGrpSpPr>
          <p:cNvPr id="52" name="Group 51">
            <a:extLst>
              <a:ext uri="{FF2B5EF4-FFF2-40B4-BE49-F238E27FC236}">
                <a16:creationId xmlns:a16="http://schemas.microsoft.com/office/drawing/2014/main" id="{583DA6B9-14F3-0C95-FD03-38E2FF19D96F}"/>
              </a:ext>
            </a:extLst>
          </p:cNvPr>
          <p:cNvGrpSpPr/>
          <p:nvPr/>
        </p:nvGrpSpPr>
        <p:grpSpPr>
          <a:xfrm>
            <a:off x="6658346" y="2409348"/>
            <a:ext cx="1778835" cy="792088"/>
            <a:chOff x="9283078" y="4503001"/>
            <a:chExt cx="1778835" cy="792088"/>
          </a:xfrm>
        </p:grpSpPr>
        <p:sp>
          <p:nvSpPr>
            <p:cNvPr id="53" name="Rectangle: Rounded Corners 52">
              <a:extLst>
                <a:ext uri="{FF2B5EF4-FFF2-40B4-BE49-F238E27FC236}">
                  <a16:creationId xmlns:a16="http://schemas.microsoft.com/office/drawing/2014/main" id="{83BD0FC9-D552-2CC1-153B-BD1923303153}"/>
                </a:ext>
              </a:extLst>
            </p:cNvPr>
            <p:cNvSpPr/>
            <p:nvPr/>
          </p:nvSpPr>
          <p:spPr>
            <a:xfrm>
              <a:off x="9283078" y="4503001"/>
              <a:ext cx="1770856" cy="792088"/>
            </a:xfrm>
            <a:prstGeom prst="roundRect">
              <a:avLst/>
            </a:prstGeom>
            <a:solidFill>
              <a:schemeClr val="tx1">
                <a:lumMod val="85000"/>
              </a:schemeClr>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 name="Picture 26" descr="Data Connector Icon PNG Transparent Background, Free Download #16952 -  FreeIconsPNG">
              <a:extLst>
                <a:ext uri="{FF2B5EF4-FFF2-40B4-BE49-F238E27FC236}">
                  <a16:creationId xmlns:a16="http://schemas.microsoft.com/office/drawing/2014/main" id="{7244F2C7-52A9-6507-1B32-44672BB362C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43550" y="4611013"/>
              <a:ext cx="288032" cy="288032"/>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2E881C25-0714-CD6D-738B-7CB16599343B}"/>
                </a:ext>
              </a:extLst>
            </p:cNvPr>
            <p:cNvSpPr txBox="1"/>
            <p:nvPr/>
          </p:nvSpPr>
          <p:spPr>
            <a:xfrm>
              <a:off x="9394492" y="4970110"/>
              <a:ext cx="1667421" cy="276999"/>
            </a:xfrm>
            <a:prstGeom prst="rect">
              <a:avLst/>
            </a:prstGeom>
            <a:noFill/>
          </p:spPr>
          <p:txBody>
            <a:bodyPr wrap="square" rtlCol="0">
              <a:spAutoFit/>
            </a:bodyPr>
            <a:lstStyle/>
            <a:p>
              <a:pPr algn="l"/>
              <a:r>
                <a:rPr lang="en-US" sz="1200" b="1" dirty="0">
                  <a:solidFill>
                    <a:schemeClr val="tx2"/>
                  </a:solidFill>
                </a:rPr>
                <a:t>Website Connectors</a:t>
              </a:r>
            </a:p>
          </p:txBody>
        </p:sp>
      </p:grpSp>
      <p:grpSp>
        <p:nvGrpSpPr>
          <p:cNvPr id="56" name="Group 55">
            <a:extLst>
              <a:ext uri="{FF2B5EF4-FFF2-40B4-BE49-F238E27FC236}">
                <a16:creationId xmlns:a16="http://schemas.microsoft.com/office/drawing/2014/main" id="{054CEE28-27A2-2EC6-90AE-DEB8C872AEBB}"/>
              </a:ext>
            </a:extLst>
          </p:cNvPr>
          <p:cNvGrpSpPr/>
          <p:nvPr/>
        </p:nvGrpSpPr>
        <p:grpSpPr>
          <a:xfrm>
            <a:off x="6669091" y="3295771"/>
            <a:ext cx="1770856" cy="792088"/>
            <a:chOff x="9283078" y="4503001"/>
            <a:chExt cx="1770856" cy="792088"/>
          </a:xfrm>
        </p:grpSpPr>
        <p:sp>
          <p:nvSpPr>
            <p:cNvPr id="57" name="Rectangle: Rounded Corners 56">
              <a:extLst>
                <a:ext uri="{FF2B5EF4-FFF2-40B4-BE49-F238E27FC236}">
                  <a16:creationId xmlns:a16="http://schemas.microsoft.com/office/drawing/2014/main" id="{2002C76F-BDCF-865E-F00F-DE3598741F85}"/>
                </a:ext>
              </a:extLst>
            </p:cNvPr>
            <p:cNvSpPr/>
            <p:nvPr/>
          </p:nvSpPr>
          <p:spPr>
            <a:xfrm>
              <a:off x="9283078" y="4503001"/>
              <a:ext cx="1770856" cy="792088"/>
            </a:xfrm>
            <a:prstGeom prst="roundRect">
              <a:avLst/>
            </a:prstGeom>
            <a:solidFill>
              <a:schemeClr val="accent1">
                <a:lumMod val="20000"/>
                <a:lumOff val="80000"/>
              </a:schemeClr>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 name="Picture 26" descr="Data Connector Icon PNG Transparent Background, Free Download #16952 -  FreeIconsPNG">
              <a:extLst>
                <a:ext uri="{FF2B5EF4-FFF2-40B4-BE49-F238E27FC236}">
                  <a16:creationId xmlns:a16="http://schemas.microsoft.com/office/drawing/2014/main" id="{8ACB12F1-6A77-323A-CB31-613CD919828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43550" y="4611013"/>
              <a:ext cx="288032" cy="28803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A65AB36E-193E-7D16-B72A-0DFF1D3292B7}"/>
                </a:ext>
              </a:extLst>
            </p:cNvPr>
            <p:cNvSpPr txBox="1"/>
            <p:nvPr/>
          </p:nvSpPr>
          <p:spPr>
            <a:xfrm>
              <a:off x="9394492" y="4970110"/>
              <a:ext cx="1641533" cy="276999"/>
            </a:xfrm>
            <a:prstGeom prst="rect">
              <a:avLst/>
            </a:prstGeom>
            <a:noFill/>
          </p:spPr>
          <p:txBody>
            <a:bodyPr wrap="square" rtlCol="0">
              <a:spAutoFit/>
            </a:bodyPr>
            <a:lstStyle/>
            <a:p>
              <a:pPr algn="l"/>
              <a:r>
                <a:rPr lang="en-US" sz="1200" b="1" dirty="0">
                  <a:solidFill>
                    <a:schemeClr val="tx2"/>
                  </a:solidFill>
                </a:rPr>
                <a:t>API Connector</a:t>
              </a:r>
            </a:p>
          </p:txBody>
        </p:sp>
      </p:grpSp>
      <p:cxnSp>
        <p:nvCxnSpPr>
          <p:cNvPr id="5125" name="Connector: Elbow 5124">
            <a:extLst>
              <a:ext uri="{FF2B5EF4-FFF2-40B4-BE49-F238E27FC236}">
                <a16:creationId xmlns:a16="http://schemas.microsoft.com/office/drawing/2014/main" id="{BEC36652-9661-013C-AE00-5DABE9114CC1}"/>
              </a:ext>
            </a:extLst>
          </p:cNvPr>
          <p:cNvCxnSpPr>
            <a:cxnSpLocks/>
            <a:stCxn id="57" idx="3"/>
          </p:cNvCxnSpPr>
          <p:nvPr/>
        </p:nvCxnSpPr>
        <p:spPr>
          <a:xfrm>
            <a:off x="8439947" y="3691815"/>
            <a:ext cx="2031104" cy="769643"/>
          </a:xfrm>
          <a:prstGeom prst="bentConnector3">
            <a:avLst/>
          </a:prstGeom>
          <a:ln w="9525" cap="rnd">
            <a:solidFill>
              <a:schemeClr val="tx1">
                <a:lumMod val="50000"/>
              </a:schemeClr>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27" name="Connector: Elbow 5126">
            <a:extLst>
              <a:ext uri="{FF2B5EF4-FFF2-40B4-BE49-F238E27FC236}">
                <a16:creationId xmlns:a16="http://schemas.microsoft.com/office/drawing/2014/main" id="{9E4FB92E-600D-71E3-D8E9-1E089C9913B5}"/>
              </a:ext>
            </a:extLst>
          </p:cNvPr>
          <p:cNvCxnSpPr>
            <a:cxnSpLocks/>
            <a:stCxn id="57" idx="3"/>
          </p:cNvCxnSpPr>
          <p:nvPr/>
        </p:nvCxnSpPr>
        <p:spPr>
          <a:xfrm>
            <a:off x="8439947" y="3691815"/>
            <a:ext cx="2031104" cy="1471933"/>
          </a:xfrm>
          <a:prstGeom prst="bentConnector3">
            <a:avLst/>
          </a:prstGeom>
          <a:ln w="9525" cap="rnd">
            <a:solidFill>
              <a:schemeClr val="tx1">
                <a:lumMod val="50000"/>
              </a:schemeClr>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33" name="Connector: Elbow 5132">
            <a:extLst>
              <a:ext uri="{FF2B5EF4-FFF2-40B4-BE49-F238E27FC236}">
                <a16:creationId xmlns:a16="http://schemas.microsoft.com/office/drawing/2014/main" id="{2BEDAE6B-6934-C6CF-B237-5FFEA291F093}"/>
              </a:ext>
            </a:extLst>
          </p:cNvPr>
          <p:cNvCxnSpPr>
            <a:cxnSpLocks/>
            <a:stCxn id="57" idx="3"/>
          </p:cNvCxnSpPr>
          <p:nvPr/>
        </p:nvCxnSpPr>
        <p:spPr>
          <a:xfrm>
            <a:off x="8439947" y="3691815"/>
            <a:ext cx="2031104" cy="2243981"/>
          </a:xfrm>
          <a:prstGeom prst="bentConnector3">
            <a:avLst/>
          </a:prstGeom>
          <a:ln w="9525" cap="rnd">
            <a:solidFill>
              <a:schemeClr val="tx1">
                <a:lumMod val="50000"/>
              </a:schemeClr>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41" name="Connector: Elbow 5140">
            <a:extLst>
              <a:ext uri="{FF2B5EF4-FFF2-40B4-BE49-F238E27FC236}">
                <a16:creationId xmlns:a16="http://schemas.microsoft.com/office/drawing/2014/main" id="{783B34B3-E71B-96F1-97B8-17BCB8E78FF1}"/>
              </a:ext>
            </a:extLst>
          </p:cNvPr>
          <p:cNvCxnSpPr>
            <a:cxnSpLocks/>
            <a:stCxn id="48" idx="3"/>
            <a:endCxn id="10" idx="1"/>
          </p:cNvCxnSpPr>
          <p:nvPr/>
        </p:nvCxnSpPr>
        <p:spPr>
          <a:xfrm flipV="1">
            <a:off x="8422638" y="937773"/>
            <a:ext cx="2066321" cy="981195"/>
          </a:xfrm>
          <a:prstGeom prst="bentConnector3">
            <a:avLst>
              <a:gd name="adj1" fmla="val 50000"/>
            </a:avLst>
          </a:prstGeom>
          <a:ln w="9525" cap="rnd">
            <a:solidFill>
              <a:schemeClr val="tx1">
                <a:lumMod val="50000"/>
              </a:schemeClr>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54" name="Connector: Elbow 5153">
            <a:extLst>
              <a:ext uri="{FF2B5EF4-FFF2-40B4-BE49-F238E27FC236}">
                <a16:creationId xmlns:a16="http://schemas.microsoft.com/office/drawing/2014/main" id="{06D38F96-DA00-BD34-4607-91250BC26477}"/>
              </a:ext>
            </a:extLst>
          </p:cNvPr>
          <p:cNvCxnSpPr>
            <a:cxnSpLocks/>
            <a:stCxn id="53" idx="3"/>
            <a:endCxn id="12" idx="1"/>
          </p:cNvCxnSpPr>
          <p:nvPr/>
        </p:nvCxnSpPr>
        <p:spPr>
          <a:xfrm flipV="1">
            <a:off x="8429202" y="2621536"/>
            <a:ext cx="2082971" cy="183856"/>
          </a:xfrm>
          <a:prstGeom prst="bentConnector3">
            <a:avLst>
              <a:gd name="adj1" fmla="val 50000"/>
            </a:avLst>
          </a:prstGeom>
          <a:ln w="9525" cap="rnd">
            <a:solidFill>
              <a:schemeClr val="tx1">
                <a:lumMod val="50000"/>
              </a:schemeClr>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57" name="Connector: Elbow 5156">
            <a:extLst>
              <a:ext uri="{FF2B5EF4-FFF2-40B4-BE49-F238E27FC236}">
                <a16:creationId xmlns:a16="http://schemas.microsoft.com/office/drawing/2014/main" id="{E8AD0FFC-6FB7-E280-5D70-06CB2B06E68E}"/>
              </a:ext>
            </a:extLst>
          </p:cNvPr>
          <p:cNvCxnSpPr>
            <a:cxnSpLocks/>
            <a:stCxn id="13" idx="2"/>
            <a:endCxn id="42" idx="0"/>
          </p:cNvCxnSpPr>
          <p:nvPr/>
        </p:nvCxnSpPr>
        <p:spPr>
          <a:xfrm rot="16200000" flipH="1">
            <a:off x="3727402" y="4671796"/>
            <a:ext cx="634059" cy="144663"/>
          </a:xfrm>
          <a:prstGeom prst="bentConnector3">
            <a:avLst>
              <a:gd name="adj1" fmla="val 50000"/>
            </a:avLst>
          </a:prstGeom>
          <a:ln w="9525" cap="rnd">
            <a:solidFill>
              <a:schemeClr val="tx1">
                <a:lumMod val="50000"/>
              </a:schemeClr>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180" name="Rectangle: Rounded Corners 5179">
            <a:extLst>
              <a:ext uri="{FF2B5EF4-FFF2-40B4-BE49-F238E27FC236}">
                <a16:creationId xmlns:a16="http://schemas.microsoft.com/office/drawing/2014/main" id="{549179FA-9ED9-3F86-1E04-007CF945AE5E}"/>
              </a:ext>
            </a:extLst>
          </p:cNvPr>
          <p:cNvSpPr/>
          <p:nvPr/>
        </p:nvSpPr>
        <p:spPr>
          <a:xfrm>
            <a:off x="5759343" y="1640865"/>
            <a:ext cx="520363" cy="2373249"/>
          </a:xfrm>
          <a:prstGeom prst="roundRect">
            <a:avLst/>
          </a:prstGeom>
          <a:solidFill>
            <a:schemeClr val="accent1">
              <a:lumMod val="20000"/>
              <a:lumOff val="80000"/>
            </a:schemeClr>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81" name="TextBox 5180">
            <a:extLst>
              <a:ext uri="{FF2B5EF4-FFF2-40B4-BE49-F238E27FC236}">
                <a16:creationId xmlns:a16="http://schemas.microsoft.com/office/drawing/2014/main" id="{941783B0-E0BB-A22E-13A1-5175BA05E3B7}"/>
              </a:ext>
            </a:extLst>
          </p:cNvPr>
          <p:cNvSpPr txBox="1"/>
          <p:nvPr/>
        </p:nvSpPr>
        <p:spPr>
          <a:xfrm>
            <a:off x="5776832" y="1871515"/>
            <a:ext cx="461665" cy="1915815"/>
          </a:xfrm>
          <a:prstGeom prst="rect">
            <a:avLst/>
          </a:prstGeom>
          <a:noFill/>
        </p:spPr>
        <p:txBody>
          <a:bodyPr vert="vert270" wrap="square" rtlCol="0">
            <a:spAutoFit/>
          </a:bodyPr>
          <a:lstStyle/>
          <a:p>
            <a:pPr algn="l"/>
            <a:r>
              <a:rPr lang="en-US" dirty="0">
                <a:solidFill>
                  <a:schemeClr val="tx2"/>
                </a:solidFill>
              </a:rPr>
              <a:t>Connector Switch</a:t>
            </a:r>
          </a:p>
        </p:txBody>
      </p:sp>
      <p:cxnSp>
        <p:nvCxnSpPr>
          <p:cNvPr id="5183" name="Connector: Elbow 5182">
            <a:extLst>
              <a:ext uri="{FF2B5EF4-FFF2-40B4-BE49-F238E27FC236}">
                <a16:creationId xmlns:a16="http://schemas.microsoft.com/office/drawing/2014/main" id="{33E25406-2094-7471-7947-5DA7F5522EFA}"/>
              </a:ext>
            </a:extLst>
          </p:cNvPr>
          <p:cNvCxnSpPr>
            <a:cxnSpLocks/>
            <a:stCxn id="43" idx="0"/>
            <a:endCxn id="5180" idx="2"/>
          </p:cNvCxnSpPr>
          <p:nvPr/>
        </p:nvCxnSpPr>
        <p:spPr>
          <a:xfrm rot="16200000" flipV="1">
            <a:off x="5981856" y="4051784"/>
            <a:ext cx="980617" cy="905277"/>
          </a:xfrm>
          <a:prstGeom prst="bentConnector3">
            <a:avLst>
              <a:gd name="adj1" fmla="val 50000"/>
            </a:avLst>
          </a:prstGeom>
          <a:ln w="9525" cap="rnd">
            <a:solidFill>
              <a:schemeClr val="tx1">
                <a:lumMod val="50000"/>
              </a:schemeClr>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74" name="Connector: Elbow 3073">
            <a:extLst>
              <a:ext uri="{FF2B5EF4-FFF2-40B4-BE49-F238E27FC236}">
                <a16:creationId xmlns:a16="http://schemas.microsoft.com/office/drawing/2014/main" id="{22C09F37-D44A-6A17-F8D8-760632B29A07}"/>
              </a:ext>
            </a:extLst>
          </p:cNvPr>
          <p:cNvCxnSpPr>
            <a:cxnSpLocks/>
            <a:stCxn id="5181" idx="1"/>
            <a:endCxn id="13" idx="3"/>
          </p:cNvCxnSpPr>
          <p:nvPr/>
        </p:nvCxnSpPr>
        <p:spPr>
          <a:xfrm rot="10800000" flipV="1">
            <a:off x="4857528" y="2829423"/>
            <a:ext cx="919304" cy="1057616"/>
          </a:xfrm>
          <a:prstGeom prst="bentConnector3">
            <a:avLst>
              <a:gd name="adj1" fmla="val 50000"/>
            </a:avLst>
          </a:prstGeom>
          <a:ln w="9525" cap="rnd">
            <a:solidFill>
              <a:schemeClr val="tx1">
                <a:lumMod val="50000"/>
              </a:schemeClr>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80" name="Connector: Elbow 3079">
            <a:extLst>
              <a:ext uri="{FF2B5EF4-FFF2-40B4-BE49-F238E27FC236}">
                <a16:creationId xmlns:a16="http://schemas.microsoft.com/office/drawing/2014/main" id="{EB6A7460-8ECE-4017-38E4-48FC42922923}"/>
              </a:ext>
            </a:extLst>
          </p:cNvPr>
          <p:cNvCxnSpPr>
            <a:cxnSpLocks/>
            <a:stCxn id="5180" idx="3"/>
            <a:endCxn id="48" idx="1"/>
          </p:cNvCxnSpPr>
          <p:nvPr/>
        </p:nvCxnSpPr>
        <p:spPr>
          <a:xfrm flipV="1">
            <a:off x="6279706" y="1918968"/>
            <a:ext cx="372076" cy="908522"/>
          </a:xfrm>
          <a:prstGeom prst="bentConnector3">
            <a:avLst>
              <a:gd name="adj1" fmla="val 50000"/>
            </a:avLst>
          </a:prstGeom>
          <a:ln w="9525" cap="rnd">
            <a:solidFill>
              <a:schemeClr val="tx1">
                <a:lumMod val="50000"/>
              </a:schemeClr>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83" name="Connector: Elbow 3082">
            <a:extLst>
              <a:ext uri="{FF2B5EF4-FFF2-40B4-BE49-F238E27FC236}">
                <a16:creationId xmlns:a16="http://schemas.microsoft.com/office/drawing/2014/main" id="{BE5B3AE9-2A9A-AC63-9D6C-0DF0BF297802}"/>
              </a:ext>
            </a:extLst>
          </p:cNvPr>
          <p:cNvCxnSpPr>
            <a:cxnSpLocks/>
            <a:stCxn id="5180" idx="3"/>
            <a:endCxn id="53" idx="1"/>
          </p:cNvCxnSpPr>
          <p:nvPr/>
        </p:nvCxnSpPr>
        <p:spPr>
          <a:xfrm flipV="1">
            <a:off x="6279706" y="2805392"/>
            <a:ext cx="378640" cy="22098"/>
          </a:xfrm>
          <a:prstGeom prst="bentConnector3">
            <a:avLst/>
          </a:prstGeom>
          <a:ln w="9525" cap="rnd">
            <a:solidFill>
              <a:schemeClr val="tx1">
                <a:lumMod val="50000"/>
              </a:schemeClr>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86" name="Connector: Elbow 3085">
            <a:extLst>
              <a:ext uri="{FF2B5EF4-FFF2-40B4-BE49-F238E27FC236}">
                <a16:creationId xmlns:a16="http://schemas.microsoft.com/office/drawing/2014/main" id="{78B543ED-7D4A-52B9-0307-591A9BC74451}"/>
              </a:ext>
            </a:extLst>
          </p:cNvPr>
          <p:cNvCxnSpPr>
            <a:cxnSpLocks/>
            <a:stCxn id="5180" idx="3"/>
            <a:endCxn id="57" idx="1"/>
          </p:cNvCxnSpPr>
          <p:nvPr/>
        </p:nvCxnSpPr>
        <p:spPr>
          <a:xfrm>
            <a:off x="6279706" y="2827490"/>
            <a:ext cx="389385" cy="864325"/>
          </a:xfrm>
          <a:prstGeom prst="bentConnector3">
            <a:avLst>
              <a:gd name="adj1" fmla="val 50000"/>
            </a:avLst>
          </a:prstGeom>
          <a:ln w="9525" cap="rnd">
            <a:solidFill>
              <a:schemeClr val="tx1">
                <a:lumMod val="50000"/>
              </a:schemeClr>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91" name="Connector: Elbow 3090">
            <a:extLst>
              <a:ext uri="{FF2B5EF4-FFF2-40B4-BE49-F238E27FC236}">
                <a16:creationId xmlns:a16="http://schemas.microsoft.com/office/drawing/2014/main" id="{F25A9F4A-80C0-B6E2-A145-A3E1F8021F7B}"/>
              </a:ext>
            </a:extLst>
          </p:cNvPr>
          <p:cNvCxnSpPr>
            <a:cxnSpLocks/>
            <a:stCxn id="5122" idx="3"/>
          </p:cNvCxnSpPr>
          <p:nvPr/>
        </p:nvCxnSpPr>
        <p:spPr>
          <a:xfrm>
            <a:off x="2049887" y="2908697"/>
            <a:ext cx="1009088" cy="976815"/>
          </a:xfrm>
          <a:prstGeom prst="bentConnector3">
            <a:avLst>
              <a:gd name="adj1" fmla="val 50000"/>
            </a:avLst>
          </a:prstGeom>
          <a:ln w="9525" cap="rnd">
            <a:solidFill>
              <a:schemeClr val="tx1">
                <a:lumMod val="50000"/>
              </a:schemeClr>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4728902-1EFE-21DB-AEC5-A0A18E814784}"/>
              </a:ext>
            </a:extLst>
          </p:cNvPr>
          <p:cNvPicPr>
            <a:picLocks noChangeAspect="1"/>
          </p:cNvPicPr>
          <p:nvPr/>
        </p:nvPicPr>
        <p:blipFill>
          <a:blip r:embed="rId12"/>
          <a:stretch>
            <a:fillRect/>
          </a:stretch>
        </p:blipFill>
        <p:spPr>
          <a:xfrm>
            <a:off x="8894875" y="6432992"/>
            <a:ext cx="1066801" cy="295275"/>
          </a:xfrm>
          <a:prstGeom prst="rect">
            <a:avLst/>
          </a:prstGeom>
        </p:spPr>
      </p:pic>
      <p:pic>
        <p:nvPicPr>
          <p:cNvPr id="10" name="Picture 9">
            <a:extLst>
              <a:ext uri="{FF2B5EF4-FFF2-40B4-BE49-F238E27FC236}">
                <a16:creationId xmlns:a16="http://schemas.microsoft.com/office/drawing/2014/main" id="{09DF08A8-9202-E3F0-BE55-7AAF03EA5549}"/>
              </a:ext>
            </a:extLst>
          </p:cNvPr>
          <p:cNvPicPr>
            <a:picLocks noChangeAspect="1"/>
          </p:cNvPicPr>
          <p:nvPr/>
        </p:nvPicPr>
        <p:blipFill>
          <a:blip r:embed="rId13"/>
          <a:stretch>
            <a:fillRect/>
          </a:stretch>
        </p:blipFill>
        <p:spPr>
          <a:xfrm>
            <a:off x="10488959" y="647260"/>
            <a:ext cx="1152525" cy="581025"/>
          </a:xfrm>
          <a:prstGeom prst="rect">
            <a:avLst/>
          </a:prstGeom>
        </p:spPr>
      </p:pic>
      <p:pic>
        <p:nvPicPr>
          <p:cNvPr id="12" name="Picture 11">
            <a:extLst>
              <a:ext uri="{FF2B5EF4-FFF2-40B4-BE49-F238E27FC236}">
                <a16:creationId xmlns:a16="http://schemas.microsoft.com/office/drawing/2014/main" id="{844DAAA1-A1E5-C2D2-0D8A-3A4B54109F59}"/>
              </a:ext>
            </a:extLst>
          </p:cNvPr>
          <p:cNvPicPr>
            <a:picLocks noChangeAspect="1"/>
          </p:cNvPicPr>
          <p:nvPr/>
        </p:nvPicPr>
        <p:blipFill>
          <a:blip r:embed="rId14"/>
          <a:stretch>
            <a:fillRect/>
          </a:stretch>
        </p:blipFill>
        <p:spPr>
          <a:xfrm>
            <a:off x="10512173" y="1630936"/>
            <a:ext cx="1152525" cy="1981200"/>
          </a:xfrm>
          <a:prstGeom prst="rect">
            <a:avLst/>
          </a:prstGeom>
        </p:spPr>
      </p:pic>
      <p:pic>
        <p:nvPicPr>
          <p:cNvPr id="17" name="Picture 16">
            <a:extLst>
              <a:ext uri="{FF2B5EF4-FFF2-40B4-BE49-F238E27FC236}">
                <a16:creationId xmlns:a16="http://schemas.microsoft.com/office/drawing/2014/main" id="{51B63CB6-4BC1-79F4-90F5-F6656CBF9447}"/>
              </a:ext>
            </a:extLst>
          </p:cNvPr>
          <p:cNvPicPr>
            <a:picLocks noChangeAspect="1"/>
          </p:cNvPicPr>
          <p:nvPr/>
        </p:nvPicPr>
        <p:blipFill>
          <a:blip r:embed="rId15"/>
          <a:stretch>
            <a:fillRect/>
          </a:stretch>
        </p:blipFill>
        <p:spPr>
          <a:xfrm>
            <a:off x="10465498" y="4101187"/>
            <a:ext cx="1152525" cy="581025"/>
          </a:xfrm>
          <a:prstGeom prst="rect">
            <a:avLst/>
          </a:prstGeom>
        </p:spPr>
      </p:pic>
      <p:pic>
        <p:nvPicPr>
          <p:cNvPr id="20" name="Picture 19">
            <a:extLst>
              <a:ext uri="{FF2B5EF4-FFF2-40B4-BE49-F238E27FC236}">
                <a16:creationId xmlns:a16="http://schemas.microsoft.com/office/drawing/2014/main" id="{E056A194-91A7-C496-D23B-148784A28761}"/>
              </a:ext>
            </a:extLst>
          </p:cNvPr>
          <p:cNvPicPr>
            <a:picLocks noChangeAspect="1"/>
          </p:cNvPicPr>
          <p:nvPr/>
        </p:nvPicPr>
        <p:blipFill>
          <a:blip r:embed="rId16"/>
          <a:stretch>
            <a:fillRect/>
          </a:stretch>
        </p:blipFill>
        <p:spPr>
          <a:xfrm>
            <a:off x="10465578" y="4873235"/>
            <a:ext cx="1152525" cy="581025"/>
          </a:xfrm>
          <a:prstGeom prst="rect">
            <a:avLst/>
          </a:prstGeom>
        </p:spPr>
      </p:pic>
      <p:pic>
        <p:nvPicPr>
          <p:cNvPr id="23" name="Picture 22">
            <a:extLst>
              <a:ext uri="{FF2B5EF4-FFF2-40B4-BE49-F238E27FC236}">
                <a16:creationId xmlns:a16="http://schemas.microsoft.com/office/drawing/2014/main" id="{96649992-5843-3232-F8D0-D4BDB7A1D860}"/>
              </a:ext>
            </a:extLst>
          </p:cNvPr>
          <p:cNvPicPr>
            <a:picLocks noChangeAspect="1"/>
          </p:cNvPicPr>
          <p:nvPr/>
        </p:nvPicPr>
        <p:blipFill>
          <a:blip r:embed="rId17"/>
          <a:stretch>
            <a:fillRect/>
          </a:stretch>
        </p:blipFill>
        <p:spPr>
          <a:xfrm>
            <a:off x="10465497" y="5645283"/>
            <a:ext cx="1152525" cy="581025"/>
          </a:xfrm>
          <a:prstGeom prst="rect">
            <a:avLst/>
          </a:prstGeom>
        </p:spPr>
      </p:pic>
      <p:sp>
        <p:nvSpPr>
          <p:cNvPr id="24" name="TextBox 23">
            <a:extLst>
              <a:ext uri="{FF2B5EF4-FFF2-40B4-BE49-F238E27FC236}">
                <a16:creationId xmlns:a16="http://schemas.microsoft.com/office/drawing/2014/main" id="{BF525801-0413-14F7-E2AB-99451428A447}"/>
              </a:ext>
            </a:extLst>
          </p:cNvPr>
          <p:cNvSpPr txBox="1"/>
          <p:nvPr/>
        </p:nvSpPr>
        <p:spPr>
          <a:xfrm>
            <a:off x="865949" y="2380933"/>
            <a:ext cx="858901" cy="246221"/>
          </a:xfrm>
          <a:prstGeom prst="rect">
            <a:avLst/>
          </a:prstGeom>
          <a:noFill/>
        </p:spPr>
        <p:txBody>
          <a:bodyPr wrap="square" rtlCol="0">
            <a:spAutoFit/>
          </a:bodyPr>
          <a:lstStyle/>
          <a:p>
            <a:pPr algn="l"/>
            <a:r>
              <a:rPr lang="en-US" sz="1000" dirty="0">
                <a:solidFill>
                  <a:schemeClr val="tx1">
                    <a:lumMod val="65000"/>
                  </a:schemeClr>
                </a:solidFill>
              </a:rPr>
              <a:t>Conifer VDI</a:t>
            </a:r>
          </a:p>
        </p:txBody>
      </p:sp>
    </p:spTree>
    <p:extLst>
      <p:ext uri="{BB962C8B-B14F-4D97-AF65-F5344CB8AC3E}">
        <p14:creationId xmlns:p14="http://schemas.microsoft.com/office/powerpoint/2010/main" val="494646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a:extLst>
              <a:ext uri="{FF2B5EF4-FFF2-40B4-BE49-F238E27FC236}">
                <a16:creationId xmlns:a16="http://schemas.microsoft.com/office/drawing/2014/main" id="{3B3881BD-6BF0-418A-A0D3-E7362053CE50}"/>
              </a:ext>
              <a:ext uri="{C183D7F6-B498-43B3-948B-1728B52AA6E4}">
                <adec:decorative xmlns:adec="http://schemas.microsoft.com/office/drawing/2017/decorative" val="1"/>
              </a:ext>
            </a:extLst>
          </p:cNvPr>
          <p:cNvSpPr>
            <a:spLocks noGrp="1"/>
          </p:cNvSpPr>
          <p:nvPr>
            <p:ph type="dt" sz="half" idx="10"/>
          </p:nvPr>
        </p:nvSpPr>
        <p:spPr/>
        <p:txBody>
          <a:bodyPr/>
          <a:lstStyle/>
          <a:p>
            <a:r>
              <a:rPr lang="en-US" dirty="0"/>
              <a:t>June 2024</a:t>
            </a:r>
          </a:p>
        </p:txBody>
      </p:sp>
      <p:sp>
        <p:nvSpPr>
          <p:cNvPr id="8" name="Legal">
            <a:extLst>
              <a:ext uri="{FF2B5EF4-FFF2-40B4-BE49-F238E27FC236}">
                <a16:creationId xmlns:a16="http://schemas.microsoft.com/office/drawing/2014/main" id="{EE027B93-268F-1031-3F57-B24084A97E86}"/>
              </a:ext>
              <a:ext uri="{C183D7F6-B498-43B3-948B-1728B52AA6E4}">
                <adec:decorative xmlns:adec="http://schemas.microsoft.com/office/drawing/2017/decorative" val="1"/>
              </a:ext>
            </a:extLst>
          </p:cNvPr>
          <p:cNvSpPr>
            <a:spLocks noGrp="1"/>
          </p:cNvSpPr>
          <p:nvPr>
            <p:ph type="ftr" sz="quarter" idx="11"/>
          </p:nvPr>
        </p:nvSpPr>
        <p:spPr/>
        <p:txBody>
          <a:bodyPr/>
          <a:lstStyle/>
          <a:p>
            <a:r>
              <a:rPr lang="en-CA"/>
              <a:t>© 2024 NTT DATA, Inc.</a:t>
            </a:r>
            <a:endParaRPr lang="en-CA" dirty="0"/>
          </a:p>
        </p:txBody>
      </p:sp>
      <p:sp>
        <p:nvSpPr>
          <p:cNvPr id="2" name="Slide Number Placeholder 1">
            <a:extLst>
              <a:ext uri="{FF2B5EF4-FFF2-40B4-BE49-F238E27FC236}">
                <a16:creationId xmlns:a16="http://schemas.microsoft.com/office/drawing/2014/main" id="{2D3B8F52-BAFD-C8DF-D850-8FE4B5AD4AEC}"/>
              </a:ext>
            </a:extLst>
          </p:cNvPr>
          <p:cNvSpPr>
            <a:spLocks noGrp="1"/>
          </p:cNvSpPr>
          <p:nvPr>
            <p:ph type="sldNum" sz="quarter" idx="12"/>
          </p:nvPr>
        </p:nvSpPr>
        <p:spPr/>
        <p:txBody>
          <a:bodyPr/>
          <a:lstStyle/>
          <a:p>
            <a:fld id="{60D39823-8059-4D49-BD26-6D32C31B8621}" type="slidenum">
              <a:rPr lang="en-US" smtClean="0"/>
              <a:pPr/>
              <a:t>23</a:t>
            </a:fld>
            <a:endParaRPr lang="en-US"/>
          </a:p>
        </p:txBody>
      </p:sp>
      <p:sp>
        <p:nvSpPr>
          <p:cNvPr id="4" name="Title">
            <a:extLst>
              <a:ext uri="{FF2B5EF4-FFF2-40B4-BE49-F238E27FC236}">
                <a16:creationId xmlns:a16="http://schemas.microsoft.com/office/drawing/2014/main" id="{48BB090B-145D-AA9B-C0A2-2DB6FCFE7041}"/>
              </a:ext>
            </a:extLst>
          </p:cNvPr>
          <p:cNvSpPr txBox="1">
            <a:spLocks/>
          </p:cNvSpPr>
          <p:nvPr/>
        </p:nvSpPr>
        <p:spPr>
          <a:xfrm>
            <a:off x="191344" y="115737"/>
            <a:ext cx="11430000" cy="43294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lang="en-US" sz="2800" kern="1200">
                <a:solidFill>
                  <a:schemeClr val="bg1"/>
                </a:solidFill>
                <a:latin typeface="Georgia" panose="02040502050405020303" pitchFamily="18" charset="0"/>
                <a:ea typeface="+mj-ea"/>
                <a:cs typeface="+mj-cs"/>
              </a:defRPr>
            </a:lvl1pPr>
          </a:lstStyle>
          <a:p>
            <a:r>
              <a:rPr lang="en-US" dirty="0"/>
              <a:t>Proposed Process Flow</a:t>
            </a:r>
          </a:p>
        </p:txBody>
      </p:sp>
      <p:pic>
        <p:nvPicPr>
          <p:cNvPr id="5" name="Picture 4">
            <a:extLst>
              <a:ext uri="{FF2B5EF4-FFF2-40B4-BE49-F238E27FC236}">
                <a16:creationId xmlns:a16="http://schemas.microsoft.com/office/drawing/2014/main" id="{F065D90C-61B3-38A4-53BB-E00A4F91C3F7}"/>
              </a:ext>
            </a:extLst>
          </p:cNvPr>
          <p:cNvPicPr>
            <a:picLocks noChangeAspect="1"/>
          </p:cNvPicPr>
          <p:nvPr/>
        </p:nvPicPr>
        <p:blipFill>
          <a:blip r:embed="rId2"/>
          <a:stretch>
            <a:fillRect/>
          </a:stretch>
        </p:blipFill>
        <p:spPr>
          <a:xfrm>
            <a:off x="1127448" y="610069"/>
            <a:ext cx="9866312" cy="5804605"/>
          </a:xfrm>
          <a:prstGeom prst="rect">
            <a:avLst/>
          </a:prstGeom>
        </p:spPr>
      </p:pic>
      <p:sp>
        <p:nvSpPr>
          <p:cNvPr id="3" name="TextBox 2">
            <a:extLst>
              <a:ext uri="{FF2B5EF4-FFF2-40B4-BE49-F238E27FC236}">
                <a16:creationId xmlns:a16="http://schemas.microsoft.com/office/drawing/2014/main" id="{0427BFA6-84C2-E1BF-F199-8CFFD512CE2C}"/>
              </a:ext>
            </a:extLst>
          </p:cNvPr>
          <p:cNvSpPr txBox="1"/>
          <p:nvPr/>
        </p:nvSpPr>
        <p:spPr>
          <a:xfrm rot="19044701">
            <a:off x="5777150" y="4747866"/>
            <a:ext cx="3485728" cy="369332"/>
          </a:xfrm>
          <a:prstGeom prst="rect">
            <a:avLst/>
          </a:prstGeom>
          <a:noFill/>
        </p:spPr>
        <p:txBody>
          <a:bodyPr wrap="square" rtlCol="0">
            <a:spAutoFit/>
          </a:bodyPr>
          <a:lstStyle/>
          <a:p>
            <a:pPr algn="l"/>
            <a:r>
              <a:rPr lang="en-US" b="1" dirty="0">
                <a:solidFill>
                  <a:srgbClr val="FF0000"/>
                </a:solidFill>
              </a:rPr>
              <a:t>Can be removed</a:t>
            </a:r>
          </a:p>
        </p:txBody>
      </p:sp>
    </p:spTree>
    <p:extLst>
      <p:ext uri="{BB962C8B-B14F-4D97-AF65-F5344CB8AC3E}">
        <p14:creationId xmlns:p14="http://schemas.microsoft.com/office/powerpoint/2010/main" val="2691068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 name="Arrow: Bent 1071">
            <a:extLst>
              <a:ext uri="{FF2B5EF4-FFF2-40B4-BE49-F238E27FC236}">
                <a16:creationId xmlns:a16="http://schemas.microsoft.com/office/drawing/2014/main" id="{08D4FE89-29DD-475F-B82D-D43C083B0A9D}"/>
              </a:ext>
            </a:extLst>
          </p:cNvPr>
          <p:cNvSpPr/>
          <p:nvPr/>
        </p:nvSpPr>
        <p:spPr>
          <a:xfrm rot="10800000">
            <a:off x="3292162" y="4606118"/>
            <a:ext cx="7024569" cy="1577945"/>
          </a:xfrm>
          <a:prstGeom prst="bentArrow">
            <a:avLst>
              <a:gd name="adj1" fmla="val 18760"/>
              <a:gd name="adj2" fmla="val 17460"/>
              <a:gd name="adj3" fmla="val 25000"/>
              <a:gd name="adj4" fmla="val 43750"/>
            </a:avLst>
          </a:prstGeom>
          <a:solidFill>
            <a:schemeClr val="bg2">
              <a:lumMod val="40000"/>
              <a:lumOff val="60000"/>
              <a:alpha val="12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US" sz="2000" dirty="0" err="1"/>
          </a:p>
        </p:txBody>
      </p:sp>
      <p:sp>
        <p:nvSpPr>
          <p:cNvPr id="7" name="Date">
            <a:extLst>
              <a:ext uri="{FF2B5EF4-FFF2-40B4-BE49-F238E27FC236}">
                <a16:creationId xmlns:a16="http://schemas.microsoft.com/office/drawing/2014/main" id="{3B3881BD-6BF0-418A-A0D3-E7362053CE50}"/>
              </a:ext>
              <a:ext uri="{C183D7F6-B498-43B3-948B-1728B52AA6E4}">
                <adec:decorative xmlns:adec="http://schemas.microsoft.com/office/drawing/2017/decorative" val="1"/>
              </a:ext>
            </a:extLst>
          </p:cNvPr>
          <p:cNvSpPr>
            <a:spLocks noGrp="1"/>
          </p:cNvSpPr>
          <p:nvPr>
            <p:ph type="dt" sz="half" idx="10"/>
          </p:nvPr>
        </p:nvSpPr>
        <p:spPr/>
        <p:txBody>
          <a:bodyPr/>
          <a:lstStyle/>
          <a:p>
            <a:r>
              <a:rPr lang="en-US" dirty="0"/>
              <a:t>June 2024</a:t>
            </a:r>
          </a:p>
        </p:txBody>
      </p:sp>
      <p:sp>
        <p:nvSpPr>
          <p:cNvPr id="8" name="Legal">
            <a:extLst>
              <a:ext uri="{FF2B5EF4-FFF2-40B4-BE49-F238E27FC236}">
                <a16:creationId xmlns:a16="http://schemas.microsoft.com/office/drawing/2014/main" id="{EE027B93-268F-1031-3F57-B24084A97E86}"/>
              </a:ext>
              <a:ext uri="{C183D7F6-B498-43B3-948B-1728B52AA6E4}">
                <adec:decorative xmlns:adec="http://schemas.microsoft.com/office/drawing/2017/decorative" val="1"/>
              </a:ext>
            </a:extLst>
          </p:cNvPr>
          <p:cNvSpPr>
            <a:spLocks noGrp="1"/>
          </p:cNvSpPr>
          <p:nvPr>
            <p:ph type="ftr" sz="quarter" idx="11"/>
          </p:nvPr>
        </p:nvSpPr>
        <p:spPr/>
        <p:txBody>
          <a:bodyPr/>
          <a:lstStyle/>
          <a:p>
            <a:r>
              <a:rPr lang="en-CA"/>
              <a:t>© 2024 NTT DATA, Inc.</a:t>
            </a:r>
            <a:endParaRPr lang="en-CA" dirty="0"/>
          </a:p>
        </p:txBody>
      </p:sp>
      <p:sp>
        <p:nvSpPr>
          <p:cNvPr id="2" name="Slide Number Placeholder 1">
            <a:extLst>
              <a:ext uri="{FF2B5EF4-FFF2-40B4-BE49-F238E27FC236}">
                <a16:creationId xmlns:a16="http://schemas.microsoft.com/office/drawing/2014/main" id="{2D3B8F52-BAFD-C8DF-D850-8FE4B5AD4AEC}"/>
              </a:ext>
            </a:extLst>
          </p:cNvPr>
          <p:cNvSpPr>
            <a:spLocks noGrp="1"/>
          </p:cNvSpPr>
          <p:nvPr>
            <p:ph type="sldNum" sz="quarter" idx="12"/>
          </p:nvPr>
        </p:nvSpPr>
        <p:spPr/>
        <p:txBody>
          <a:bodyPr/>
          <a:lstStyle/>
          <a:p>
            <a:fld id="{60D39823-8059-4D49-BD26-6D32C31B8621}" type="slidenum">
              <a:rPr lang="en-US" smtClean="0"/>
              <a:pPr/>
              <a:t>24</a:t>
            </a:fld>
            <a:endParaRPr lang="en-US"/>
          </a:p>
        </p:txBody>
      </p:sp>
      <p:sp>
        <p:nvSpPr>
          <p:cNvPr id="4" name="Title">
            <a:extLst>
              <a:ext uri="{FF2B5EF4-FFF2-40B4-BE49-F238E27FC236}">
                <a16:creationId xmlns:a16="http://schemas.microsoft.com/office/drawing/2014/main" id="{48BB090B-145D-AA9B-C0A2-2DB6FCFE7041}"/>
              </a:ext>
            </a:extLst>
          </p:cNvPr>
          <p:cNvSpPr txBox="1">
            <a:spLocks/>
          </p:cNvSpPr>
          <p:nvPr/>
        </p:nvSpPr>
        <p:spPr>
          <a:xfrm>
            <a:off x="191344" y="115737"/>
            <a:ext cx="11430000" cy="43294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lang="en-US" sz="2800" kern="1200">
                <a:solidFill>
                  <a:schemeClr val="bg1"/>
                </a:solidFill>
                <a:latin typeface="Georgia" panose="02040502050405020303" pitchFamily="18" charset="0"/>
                <a:ea typeface="+mj-ea"/>
                <a:cs typeface="+mj-cs"/>
              </a:defRPr>
            </a:lvl1pPr>
          </a:lstStyle>
          <a:p>
            <a:r>
              <a:rPr lang="en-US" dirty="0"/>
              <a:t>Solution Approach</a:t>
            </a:r>
          </a:p>
        </p:txBody>
      </p:sp>
      <p:sp>
        <p:nvSpPr>
          <p:cNvPr id="58" name="Arrow: Pentagon 57">
            <a:extLst>
              <a:ext uri="{FF2B5EF4-FFF2-40B4-BE49-F238E27FC236}">
                <a16:creationId xmlns:a16="http://schemas.microsoft.com/office/drawing/2014/main" id="{B8015818-FD73-0FFD-8A4B-99D6A22EE12D}"/>
              </a:ext>
            </a:extLst>
          </p:cNvPr>
          <p:cNvSpPr/>
          <p:nvPr/>
        </p:nvSpPr>
        <p:spPr>
          <a:xfrm rot="5400000">
            <a:off x="1711628" y="-374501"/>
            <a:ext cx="1072059" cy="3669487"/>
          </a:xfrm>
          <a:prstGeom prst="homePlate">
            <a:avLst>
              <a:gd name="adj" fmla="val 50000"/>
            </a:avLst>
          </a:prstGeom>
          <a:solidFill>
            <a:srgbClr val="3B64DB"/>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72000" rIns="108000" bIns="72000" rtlCol="0" anchor="ctr"/>
          <a:lstStyle/>
          <a:p>
            <a:pPr algn="ctr">
              <a:lnSpc>
                <a:spcPct val="110000"/>
              </a:lnSpc>
              <a:spcBef>
                <a:spcPts val="600"/>
              </a:spcBef>
            </a:pPr>
            <a:endParaRPr lang="en-IN" sz="1600" dirty="0" err="1"/>
          </a:p>
        </p:txBody>
      </p:sp>
      <p:sp>
        <p:nvSpPr>
          <p:cNvPr id="59" name="Rectangle 58">
            <a:extLst>
              <a:ext uri="{FF2B5EF4-FFF2-40B4-BE49-F238E27FC236}">
                <a16:creationId xmlns:a16="http://schemas.microsoft.com/office/drawing/2014/main" id="{661B36C8-3231-D83D-D87D-767700801202}"/>
              </a:ext>
            </a:extLst>
          </p:cNvPr>
          <p:cNvSpPr/>
          <p:nvPr/>
        </p:nvSpPr>
        <p:spPr>
          <a:xfrm>
            <a:off x="412914" y="924212"/>
            <a:ext cx="3669488" cy="535935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dirty="0" err="1"/>
          </a:p>
        </p:txBody>
      </p:sp>
      <p:sp>
        <p:nvSpPr>
          <p:cNvPr id="60" name="TextBox 59">
            <a:extLst>
              <a:ext uri="{FF2B5EF4-FFF2-40B4-BE49-F238E27FC236}">
                <a16:creationId xmlns:a16="http://schemas.microsoft.com/office/drawing/2014/main" id="{557EEE28-21A7-BD64-1859-ACB134FE9086}"/>
              </a:ext>
            </a:extLst>
          </p:cNvPr>
          <p:cNvSpPr txBox="1"/>
          <p:nvPr/>
        </p:nvSpPr>
        <p:spPr>
          <a:xfrm>
            <a:off x="1942024" y="1085638"/>
            <a:ext cx="1035087" cy="287584"/>
          </a:xfrm>
          <a:prstGeom prst="rect">
            <a:avLst/>
          </a:prstGeom>
        </p:spPr>
        <p:txBody>
          <a:bodyPr vert="horz" wrap="square" lIns="0" tIns="0" rIns="0" bIns="0" rtlCol="0">
            <a:noAutofit/>
          </a:bodyPr>
          <a:lstStyle/>
          <a:p>
            <a:r>
              <a:rPr lang="en-US" sz="1400" dirty="0"/>
              <a:t>Associates</a:t>
            </a:r>
            <a:endParaRPr lang="en-IN" sz="1600" dirty="0"/>
          </a:p>
        </p:txBody>
      </p:sp>
      <p:sp>
        <p:nvSpPr>
          <p:cNvPr id="68" name="TextBox 67">
            <a:extLst>
              <a:ext uri="{FF2B5EF4-FFF2-40B4-BE49-F238E27FC236}">
                <a16:creationId xmlns:a16="http://schemas.microsoft.com/office/drawing/2014/main" id="{A46EABCC-D7A3-41C4-9108-365337EEADD1}"/>
              </a:ext>
            </a:extLst>
          </p:cNvPr>
          <p:cNvSpPr txBox="1"/>
          <p:nvPr/>
        </p:nvSpPr>
        <p:spPr>
          <a:xfrm>
            <a:off x="1535251" y="3640437"/>
            <a:ext cx="920694" cy="418909"/>
          </a:xfrm>
          <a:prstGeom prst="rect">
            <a:avLst/>
          </a:prstGeom>
        </p:spPr>
        <p:txBody>
          <a:bodyPr vert="horz" wrap="square" lIns="0" tIns="0" rIns="0" bIns="0" rtlCol="0">
            <a:noAutofit/>
          </a:bodyPr>
          <a:lstStyle/>
          <a:p>
            <a:pPr algn="ctr"/>
            <a:r>
              <a:rPr lang="en-US" sz="1200" dirty="0">
                <a:solidFill>
                  <a:schemeClr val="bg1"/>
                </a:solidFill>
              </a:rPr>
              <a:t>Choose Account</a:t>
            </a:r>
            <a:endParaRPr lang="en-IN" sz="1200" dirty="0">
              <a:solidFill>
                <a:schemeClr val="bg1"/>
              </a:solidFill>
            </a:endParaRPr>
          </a:p>
        </p:txBody>
      </p:sp>
      <p:sp>
        <p:nvSpPr>
          <p:cNvPr id="69" name="Arrow: Down 68">
            <a:extLst>
              <a:ext uri="{FF2B5EF4-FFF2-40B4-BE49-F238E27FC236}">
                <a16:creationId xmlns:a16="http://schemas.microsoft.com/office/drawing/2014/main" id="{D0067B5E-EF83-502B-B5BB-2D063F9AF36C}"/>
              </a:ext>
            </a:extLst>
          </p:cNvPr>
          <p:cNvSpPr/>
          <p:nvPr/>
        </p:nvSpPr>
        <p:spPr>
          <a:xfrm rot="16200000">
            <a:off x="3723074" y="2108550"/>
            <a:ext cx="416746" cy="3109906"/>
          </a:xfrm>
          <a:prstGeom prst="downArrow">
            <a:avLst/>
          </a:prstGeom>
          <a:solidFill>
            <a:schemeClr val="bg2">
              <a:lumMod val="40000"/>
              <a:lumOff val="60000"/>
              <a:alpha val="12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dirty="0" err="1"/>
          </a:p>
        </p:txBody>
      </p:sp>
      <p:sp>
        <p:nvSpPr>
          <p:cNvPr id="80" name="Arrow: Pentagon 79">
            <a:extLst>
              <a:ext uri="{FF2B5EF4-FFF2-40B4-BE49-F238E27FC236}">
                <a16:creationId xmlns:a16="http://schemas.microsoft.com/office/drawing/2014/main" id="{2749FD1F-08DC-3DED-FD94-1F6D4A1B5DA7}"/>
              </a:ext>
            </a:extLst>
          </p:cNvPr>
          <p:cNvSpPr/>
          <p:nvPr/>
        </p:nvSpPr>
        <p:spPr>
          <a:xfrm rot="5400000">
            <a:off x="9400122" y="-386231"/>
            <a:ext cx="1068011" cy="3688898"/>
          </a:xfrm>
          <a:prstGeom prst="homePlate">
            <a:avLst>
              <a:gd name="adj" fmla="val 50000"/>
            </a:avLst>
          </a:prstGeom>
          <a:solidFill>
            <a:schemeClr val="bg2">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72000" rIns="108000" bIns="72000" rtlCol="0" anchor="ctr"/>
          <a:lstStyle/>
          <a:p>
            <a:pPr algn="ctr">
              <a:lnSpc>
                <a:spcPct val="110000"/>
              </a:lnSpc>
              <a:spcBef>
                <a:spcPts val="600"/>
              </a:spcBef>
            </a:pPr>
            <a:endParaRPr lang="en-IN" sz="1600" dirty="0" err="1"/>
          </a:p>
        </p:txBody>
      </p:sp>
      <p:sp>
        <p:nvSpPr>
          <p:cNvPr id="81" name="Rectangle 80">
            <a:extLst>
              <a:ext uri="{FF2B5EF4-FFF2-40B4-BE49-F238E27FC236}">
                <a16:creationId xmlns:a16="http://schemas.microsoft.com/office/drawing/2014/main" id="{123834BD-A1E7-9E6E-4D13-A1B31724239F}"/>
              </a:ext>
            </a:extLst>
          </p:cNvPr>
          <p:cNvSpPr/>
          <p:nvPr/>
        </p:nvSpPr>
        <p:spPr>
          <a:xfrm>
            <a:off x="8089679" y="920161"/>
            <a:ext cx="3669488" cy="535935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dirty="0" err="1"/>
          </a:p>
        </p:txBody>
      </p:sp>
      <p:pic>
        <p:nvPicPr>
          <p:cNvPr id="84" name="Picture 14" descr="ai, artificial intelligence, brain, electronics, robotics, science fiction, technology ">
            <a:extLst>
              <a:ext uri="{FF2B5EF4-FFF2-40B4-BE49-F238E27FC236}">
                <a16:creationId xmlns:a16="http://schemas.microsoft.com/office/drawing/2014/main" id="{005E1702-DE6B-EE01-EF45-0DF9AF2C6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2488" y="1028130"/>
            <a:ext cx="521979" cy="5219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7" name="TextBox 86">
            <a:extLst>
              <a:ext uri="{FF2B5EF4-FFF2-40B4-BE49-F238E27FC236}">
                <a16:creationId xmlns:a16="http://schemas.microsoft.com/office/drawing/2014/main" id="{217A4BE2-052D-5584-DE61-C55AC7F86D39}"/>
              </a:ext>
            </a:extLst>
          </p:cNvPr>
          <p:cNvSpPr txBox="1"/>
          <p:nvPr/>
        </p:nvSpPr>
        <p:spPr>
          <a:xfrm>
            <a:off x="9328481" y="1081336"/>
            <a:ext cx="2361597" cy="296188"/>
          </a:xfrm>
          <a:prstGeom prst="rect">
            <a:avLst/>
          </a:prstGeom>
        </p:spPr>
        <p:txBody>
          <a:bodyPr vert="horz" wrap="square" lIns="0" tIns="0" rIns="0" bIns="0" rtlCol="0">
            <a:noAutofit/>
          </a:bodyPr>
          <a:lstStyle/>
          <a:p>
            <a:pPr>
              <a:lnSpc>
                <a:spcPct val="110000"/>
              </a:lnSpc>
              <a:spcBef>
                <a:spcPts val="600"/>
              </a:spcBef>
            </a:pPr>
            <a:r>
              <a:rPr lang="en-US" sz="1400" dirty="0"/>
              <a:t>Knowledge Interpretation</a:t>
            </a:r>
            <a:endParaRPr lang="en-IN" sz="1400" dirty="0"/>
          </a:p>
        </p:txBody>
      </p:sp>
      <p:sp>
        <p:nvSpPr>
          <p:cNvPr id="92" name="Arrow: Pentagon 91">
            <a:extLst>
              <a:ext uri="{FF2B5EF4-FFF2-40B4-BE49-F238E27FC236}">
                <a16:creationId xmlns:a16="http://schemas.microsoft.com/office/drawing/2014/main" id="{1AC2BD17-45D0-DD8D-53EE-27A5AAE8BB88}"/>
              </a:ext>
            </a:extLst>
          </p:cNvPr>
          <p:cNvSpPr/>
          <p:nvPr/>
        </p:nvSpPr>
        <p:spPr>
          <a:xfrm rot="5400000">
            <a:off x="5574890" y="-374502"/>
            <a:ext cx="1072059" cy="3669489"/>
          </a:xfrm>
          <a:prstGeom prst="homePlate">
            <a:avLst>
              <a:gd name="adj" fmla="val 50000"/>
            </a:avLst>
          </a:prstGeom>
          <a:solidFill>
            <a:srgbClr val="12BDD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72000" rIns="108000" bIns="72000" rtlCol="0" anchor="ctr"/>
          <a:lstStyle/>
          <a:p>
            <a:pPr algn="ctr">
              <a:lnSpc>
                <a:spcPct val="110000"/>
              </a:lnSpc>
              <a:spcBef>
                <a:spcPts val="600"/>
              </a:spcBef>
            </a:pPr>
            <a:endParaRPr lang="en-IN" sz="1600" dirty="0" err="1"/>
          </a:p>
        </p:txBody>
      </p:sp>
      <p:sp>
        <p:nvSpPr>
          <p:cNvPr id="93" name="Rectangle 92">
            <a:extLst>
              <a:ext uri="{FF2B5EF4-FFF2-40B4-BE49-F238E27FC236}">
                <a16:creationId xmlns:a16="http://schemas.microsoft.com/office/drawing/2014/main" id="{D0BEAA8F-1A2A-B773-0DD8-30335A421802}"/>
              </a:ext>
            </a:extLst>
          </p:cNvPr>
          <p:cNvSpPr/>
          <p:nvPr/>
        </p:nvSpPr>
        <p:spPr>
          <a:xfrm>
            <a:off x="4276175" y="924210"/>
            <a:ext cx="3669488" cy="535935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dirty="0" err="1"/>
          </a:p>
        </p:txBody>
      </p:sp>
      <p:sp>
        <p:nvSpPr>
          <p:cNvPr id="94" name="TextBox 93">
            <a:extLst>
              <a:ext uri="{FF2B5EF4-FFF2-40B4-BE49-F238E27FC236}">
                <a16:creationId xmlns:a16="http://schemas.microsoft.com/office/drawing/2014/main" id="{7CBE9F5C-C256-9AB7-2857-DEEC58606E95}"/>
              </a:ext>
            </a:extLst>
          </p:cNvPr>
          <p:cNvSpPr txBox="1"/>
          <p:nvPr/>
        </p:nvSpPr>
        <p:spPr>
          <a:xfrm>
            <a:off x="5699719" y="1077337"/>
            <a:ext cx="1669879" cy="304187"/>
          </a:xfrm>
          <a:prstGeom prst="rect">
            <a:avLst/>
          </a:prstGeom>
        </p:spPr>
        <p:txBody>
          <a:bodyPr vert="horz" wrap="square" lIns="0" tIns="0" rIns="0" bIns="0" rtlCol="0">
            <a:noAutofit/>
          </a:bodyPr>
          <a:lstStyle/>
          <a:p>
            <a:pPr>
              <a:lnSpc>
                <a:spcPct val="110000"/>
              </a:lnSpc>
              <a:spcBef>
                <a:spcPts val="600"/>
              </a:spcBef>
            </a:pPr>
            <a:r>
              <a:rPr lang="en-US" sz="1400" dirty="0"/>
              <a:t>Knowledge Sourcing</a:t>
            </a:r>
            <a:endParaRPr lang="en-IN" sz="1400" dirty="0"/>
          </a:p>
        </p:txBody>
      </p:sp>
      <p:pic>
        <p:nvPicPr>
          <p:cNvPr id="95" name="Picture 2" descr="image">
            <a:extLst>
              <a:ext uri="{FF2B5EF4-FFF2-40B4-BE49-F238E27FC236}">
                <a16:creationId xmlns:a16="http://schemas.microsoft.com/office/drawing/2014/main" id="{5605DF7D-3C05-700F-1F36-5E5106C4A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3000" y="924213"/>
            <a:ext cx="415456" cy="7765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nd-User Icons - Free SVG &amp; PNG End-User Images - Noun Project">
            <a:extLst>
              <a:ext uri="{FF2B5EF4-FFF2-40B4-BE49-F238E27FC236}">
                <a16:creationId xmlns:a16="http://schemas.microsoft.com/office/drawing/2014/main" id="{DE9826D7-EE13-E0ED-69A8-30FA857DD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364511" y="999519"/>
            <a:ext cx="460717" cy="46071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hoose - Free ui icons">
            <a:extLst>
              <a:ext uri="{FF2B5EF4-FFF2-40B4-BE49-F238E27FC236}">
                <a16:creationId xmlns:a16="http://schemas.microsoft.com/office/drawing/2014/main" id="{51EB6A2B-6B8F-160F-FAA7-518395EE81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4510" y="3189511"/>
            <a:ext cx="422176" cy="422176"/>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8" descr="alternative, data, unstructured, source, modeling, extraction, variety ">
            <a:extLst>
              <a:ext uri="{FF2B5EF4-FFF2-40B4-BE49-F238E27FC236}">
                <a16:creationId xmlns:a16="http://schemas.microsoft.com/office/drawing/2014/main" id="{D7D2E6E1-1A71-2CE1-AA85-53DCECA6A9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2266" y="3522193"/>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EB2A507B-EB1B-FAC6-0A78-60E7130E40E6}"/>
              </a:ext>
            </a:extLst>
          </p:cNvPr>
          <p:cNvSpPr txBox="1"/>
          <p:nvPr/>
        </p:nvSpPr>
        <p:spPr>
          <a:xfrm>
            <a:off x="5587188" y="4158819"/>
            <a:ext cx="1299755" cy="208361"/>
          </a:xfrm>
          <a:prstGeom prst="rect">
            <a:avLst/>
          </a:prstGeom>
        </p:spPr>
        <p:txBody>
          <a:bodyPr vert="horz" wrap="square" lIns="0" tIns="0" rIns="0" bIns="0" rtlCol="0">
            <a:noAutofit/>
          </a:bodyPr>
          <a:lstStyle/>
          <a:p>
            <a:pPr algn="ctr"/>
            <a:r>
              <a:rPr lang="en-US" sz="1200" dirty="0">
                <a:solidFill>
                  <a:schemeClr val="bg1"/>
                </a:solidFill>
              </a:rPr>
              <a:t>Data Extraction</a:t>
            </a:r>
            <a:endParaRPr lang="en-IN" sz="1200" dirty="0">
              <a:solidFill>
                <a:schemeClr val="bg1"/>
              </a:solidFill>
            </a:endParaRPr>
          </a:p>
        </p:txBody>
      </p:sp>
      <p:sp>
        <p:nvSpPr>
          <p:cNvPr id="100" name="TextBox 99">
            <a:extLst>
              <a:ext uri="{FF2B5EF4-FFF2-40B4-BE49-F238E27FC236}">
                <a16:creationId xmlns:a16="http://schemas.microsoft.com/office/drawing/2014/main" id="{0353DD1F-EF84-C12B-DCFF-CD07D17F4EF5}"/>
              </a:ext>
            </a:extLst>
          </p:cNvPr>
          <p:cNvSpPr txBox="1"/>
          <p:nvPr/>
        </p:nvSpPr>
        <p:spPr>
          <a:xfrm>
            <a:off x="4520229" y="2265991"/>
            <a:ext cx="638373" cy="189601"/>
          </a:xfrm>
          <a:prstGeom prst="rect">
            <a:avLst/>
          </a:prstGeom>
        </p:spPr>
        <p:txBody>
          <a:bodyPr vert="horz" wrap="square" lIns="0" tIns="0" rIns="0" bIns="0" rtlCol="0">
            <a:noAutofit/>
          </a:bodyPr>
          <a:lstStyle/>
          <a:p>
            <a:pPr algn="ctr"/>
            <a:r>
              <a:rPr lang="en-US" sz="1200" dirty="0">
                <a:solidFill>
                  <a:schemeClr val="bg1"/>
                </a:solidFill>
              </a:rPr>
              <a:t>ACE</a:t>
            </a:r>
            <a:endParaRPr lang="en-IN" sz="1200" dirty="0">
              <a:solidFill>
                <a:schemeClr val="bg1"/>
              </a:solidFill>
            </a:endParaRPr>
          </a:p>
        </p:txBody>
      </p:sp>
      <p:pic>
        <p:nvPicPr>
          <p:cNvPr id="1038" name="Picture 14" descr="Simple IBM i (AS/400) hacking - Silent Signal Techblog">
            <a:extLst>
              <a:ext uri="{FF2B5EF4-FFF2-40B4-BE49-F238E27FC236}">
                <a16:creationId xmlns:a16="http://schemas.microsoft.com/office/drawing/2014/main" id="{B1AEFF19-3E94-B350-5C5E-16EAE21DD6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6219" y="1707633"/>
            <a:ext cx="830537" cy="510954"/>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descr="app, develop, development, process, web, website ">
            <a:extLst>
              <a:ext uri="{FF2B5EF4-FFF2-40B4-BE49-F238E27FC236}">
                <a16:creationId xmlns:a16="http://schemas.microsoft.com/office/drawing/2014/main" id="{BD9CE807-5CA9-0F64-AE1F-4D7E715E73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19943" y="1622888"/>
            <a:ext cx="517267" cy="517267"/>
          </a:xfrm>
          <a:prstGeom prst="rect">
            <a:avLst/>
          </a:prstGeom>
          <a:noFill/>
          <a:extLst>
            <a:ext uri="{909E8E84-426E-40DD-AFC4-6F175D3DCCD1}">
              <a14:hiddenFill xmlns:a14="http://schemas.microsoft.com/office/drawing/2010/main">
                <a:solidFill>
                  <a:srgbClr val="FFFFFF"/>
                </a:solidFill>
              </a14:hiddenFill>
            </a:ext>
          </a:extLst>
        </p:spPr>
      </p:pic>
      <p:sp>
        <p:nvSpPr>
          <p:cNvPr id="102" name="TextBox 101">
            <a:extLst>
              <a:ext uri="{FF2B5EF4-FFF2-40B4-BE49-F238E27FC236}">
                <a16:creationId xmlns:a16="http://schemas.microsoft.com/office/drawing/2014/main" id="{83C19555-D93D-F37F-9D96-8A83B7DC0C08}"/>
              </a:ext>
            </a:extLst>
          </p:cNvPr>
          <p:cNvSpPr txBox="1"/>
          <p:nvPr/>
        </p:nvSpPr>
        <p:spPr>
          <a:xfrm>
            <a:off x="6988945" y="2176084"/>
            <a:ext cx="979263" cy="439518"/>
          </a:xfrm>
          <a:prstGeom prst="rect">
            <a:avLst/>
          </a:prstGeom>
        </p:spPr>
        <p:txBody>
          <a:bodyPr vert="horz" wrap="square" lIns="0" tIns="0" rIns="0" bIns="0" rtlCol="0">
            <a:noAutofit/>
          </a:bodyPr>
          <a:lstStyle/>
          <a:p>
            <a:pPr algn="ctr"/>
            <a:r>
              <a:rPr lang="en-US" sz="1200" dirty="0">
                <a:solidFill>
                  <a:schemeClr val="bg1"/>
                </a:solidFill>
              </a:rPr>
              <a:t>Know. Mgmt. System</a:t>
            </a:r>
            <a:endParaRPr lang="en-IN" sz="1200" dirty="0">
              <a:solidFill>
                <a:schemeClr val="bg1"/>
              </a:solidFill>
            </a:endParaRPr>
          </a:p>
        </p:txBody>
      </p:sp>
      <p:cxnSp>
        <p:nvCxnSpPr>
          <p:cNvPr id="104" name="Elbow Connector 7">
            <a:extLst>
              <a:ext uri="{FF2B5EF4-FFF2-40B4-BE49-F238E27FC236}">
                <a16:creationId xmlns:a16="http://schemas.microsoft.com/office/drawing/2014/main" id="{6D86956E-C3B7-0817-61FA-72FA8B5B8221}"/>
              </a:ext>
            </a:extLst>
          </p:cNvPr>
          <p:cNvCxnSpPr>
            <a:cxnSpLocks/>
            <a:stCxn id="98" idx="0"/>
          </p:cNvCxnSpPr>
          <p:nvPr/>
        </p:nvCxnSpPr>
        <p:spPr>
          <a:xfrm rot="5400000" flipH="1" flipV="1">
            <a:off x="5862361" y="2435864"/>
            <a:ext cx="1461034" cy="711624"/>
          </a:xfrm>
          <a:prstGeom prst="bentConnector3">
            <a:avLst>
              <a:gd name="adj1" fmla="val 99813"/>
            </a:avLst>
          </a:prstGeom>
          <a:noFill/>
          <a:ln w="19050" cap="flat">
            <a:solidFill>
              <a:srgbClr val="5E5E5E"/>
            </a:solidFill>
            <a:prstDash val="solid"/>
            <a:round/>
            <a:headEnd type="triangle"/>
            <a:tailEnd type="triangle" w="med" len="med"/>
          </a:ln>
          <a:effectLst/>
        </p:spPr>
      </p:cxnSp>
      <p:cxnSp>
        <p:nvCxnSpPr>
          <p:cNvPr id="110" name="Elbow Connector 7">
            <a:extLst>
              <a:ext uri="{FF2B5EF4-FFF2-40B4-BE49-F238E27FC236}">
                <a16:creationId xmlns:a16="http://schemas.microsoft.com/office/drawing/2014/main" id="{3C3467B3-07E4-3521-6A19-FCE2EB800777}"/>
              </a:ext>
            </a:extLst>
          </p:cNvPr>
          <p:cNvCxnSpPr>
            <a:cxnSpLocks/>
          </p:cNvCxnSpPr>
          <p:nvPr/>
        </p:nvCxnSpPr>
        <p:spPr>
          <a:xfrm rot="16200000" flipV="1">
            <a:off x="5139526" y="2303061"/>
            <a:ext cx="1339439" cy="855638"/>
          </a:xfrm>
          <a:prstGeom prst="bentConnector3">
            <a:avLst>
              <a:gd name="adj1" fmla="val 99835"/>
            </a:avLst>
          </a:prstGeom>
          <a:noFill/>
          <a:ln w="19050" cap="flat">
            <a:solidFill>
              <a:srgbClr val="5E5E5E"/>
            </a:solidFill>
            <a:prstDash val="solid"/>
            <a:round/>
            <a:headEnd type="triangle"/>
            <a:tailEnd type="triangle" w="med" len="med"/>
          </a:ln>
          <a:effectLst/>
        </p:spPr>
      </p:cxnSp>
      <p:grpSp>
        <p:nvGrpSpPr>
          <p:cNvPr id="1044" name="Group 1043">
            <a:extLst>
              <a:ext uri="{FF2B5EF4-FFF2-40B4-BE49-F238E27FC236}">
                <a16:creationId xmlns:a16="http://schemas.microsoft.com/office/drawing/2014/main" id="{09F9C83B-404F-4711-1881-93A81148121D}"/>
              </a:ext>
            </a:extLst>
          </p:cNvPr>
          <p:cNvGrpSpPr/>
          <p:nvPr/>
        </p:nvGrpSpPr>
        <p:grpSpPr>
          <a:xfrm>
            <a:off x="8801303" y="3227220"/>
            <a:ext cx="2164951" cy="1164821"/>
            <a:chOff x="9555262" y="2765600"/>
            <a:chExt cx="2164951" cy="1164821"/>
          </a:xfrm>
        </p:grpSpPr>
        <p:grpSp>
          <p:nvGrpSpPr>
            <p:cNvPr id="114" name="Group 113">
              <a:extLst>
                <a:ext uri="{FF2B5EF4-FFF2-40B4-BE49-F238E27FC236}">
                  <a16:creationId xmlns:a16="http://schemas.microsoft.com/office/drawing/2014/main" id="{A3EC6DE1-5A91-CFEE-04D4-32C07D8F1B95}"/>
                </a:ext>
              </a:extLst>
            </p:cNvPr>
            <p:cNvGrpSpPr/>
            <p:nvPr/>
          </p:nvGrpSpPr>
          <p:grpSpPr>
            <a:xfrm>
              <a:off x="9801547" y="2908270"/>
              <a:ext cx="1770856" cy="1005502"/>
              <a:chOff x="9480376" y="3664764"/>
              <a:chExt cx="1770856" cy="1005502"/>
            </a:xfrm>
          </p:grpSpPr>
          <p:sp>
            <p:nvSpPr>
              <p:cNvPr id="115" name="Rectangle: Rounded Corners 114">
                <a:extLst>
                  <a:ext uri="{FF2B5EF4-FFF2-40B4-BE49-F238E27FC236}">
                    <a16:creationId xmlns:a16="http://schemas.microsoft.com/office/drawing/2014/main" id="{7814B3B3-18DD-58FC-F795-7E3DDE0D3E6C}"/>
                  </a:ext>
                </a:extLst>
              </p:cNvPr>
              <p:cNvSpPr/>
              <p:nvPr/>
            </p:nvSpPr>
            <p:spPr>
              <a:xfrm>
                <a:off x="9480376" y="3664764"/>
                <a:ext cx="1770856" cy="1005502"/>
              </a:xfrm>
              <a:prstGeom prst="roundRect">
                <a:avLst/>
              </a:prstGeom>
              <a:solidFill>
                <a:schemeClr val="accent1">
                  <a:lumMod val="20000"/>
                  <a:lumOff val="80000"/>
                </a:schemeClr>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116" name="Picture 4" descr="Azure OpenAI Technical Course, 51% OFF">
                <a:extLst>
                  <a:ext uri="{FF2B5EF4-FFF2-40B4-BE49-F238E27FC236}">
                    <a16:creationId xmlns:a16="http://schemas.microsoft.com/office/drawing/2014/main" id="{57182516-C7CA-F5B2-789A-8972FD5DCA4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 t="15409" r="52107" b="23141"/>
              <a:stretch/>
            </p:blipFill>
            <p:spPr bwMode="auto">
              <a:xfrm>
                <a:off x="9937653" y="3717032"/>
                <a:ext cx="269662" cy="236169"/>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0">
                <a:extLst>
                  <a:ext uri="{FF2B5EF4-FFF2-40B4-BE49-F238E27FC236}">
                    <a16:creationId xmlns:a16="http://schemas.microsoft.com/office/drawing/2014/main" id="{1B8035C9-A17A-9137-E9C8-A7D6D9E5AF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72464" y="3717032"/>
                <a:ext cx="850137" cy="230467"/>
              </a:xfrm>
              <a:prstGeom prst="rect">
                <a:avLst/>
              </a:prstGeom>
              <a:noFill/>
              <a:extLst>
                <a:ext uri="{909E8E84-426E-40DD-AFC4-6F175D3DCCD1}">
                  <a14:hiddenFill xmlns:a14="http://schemas.microsoft.com/office/drawing/2010/main">
                    <a:solidFill>
                      <a:srgbClr val="FFFFFF"/>
                    </a:solidFill>
                  </a14:hiddenFill>
                </a:ext>
              </a:extLst>
            </p:spPr>
          </p:pic>
          <p:sp>
            <p:nvSpPr>
              <p:cNvPr id="118" name="TextBox 117">
                <a:extLst>
                  <a:ext uri="{FF2B5EF4-FFF2-40B4-BE49-F238E27FC236}">
                    <a16:creationId xmlns:a16="http://schemas.microsoft.com/office/drawing/2014/main" id="{023BFC41-9D56-867C-E212-461E7A71FFC3}"/>
                  </a:ext>
                </a:extLst>
              </p:cNvPr>
              <p:cNvSpPr txBox="1"/>
              <p:nvPr/>
            </p:nvSpPr>
            <p:spPr>
              <a:xfrm>
                <a:off x="9567654" y="4092369"/>
                <a:ext cx="1386448" cy="461665"/>
              </a:xfrm>
              <a:prstGeom prst="rect">
                <a:avLst/>
              </a:prstGeom>
              <a:noFill/>
            </p:spPr>
            <p:txBody>
              <a:bodyPr wrap="square" rtlCol="0">
                <a:spAutoFit/>
              </a:bodyPr>
              <a:lstStyle/>
              <a:p>
                <a:pPr algn="l"/>
                <a:r>
                  <a:rPr lang="en-US" sz="1200" b="1" dirty="0">
                    <a:solidFill>
                      <a:schemeClr val="tx2"/>
                    </a:solidFill>
                  </a:rPr>
                  <a:t>Summarization Engine</a:t>
                </a:r>
              </a:p>
            </p:txBody>
          </p:sp>
        </p:grpSp>
        <p:sp>
          <p:nvSpPr>
            <p:cNvPr id="121" name="Frame 120">
              <a:extLst>
                <a:ext uri="{FF2B5EF4-FFF2-40B4-BE49-F238E27FC236}">
                  <a16:creationId xmlns:a16="http://schemas.microsoft.com/office/drawing/2014/main" id="{B2964701-0C7E-44E7-E50D-7BB03D6B9FB5}"/>
                </a:ext>
              </a:extLst>
            </p:cNvPr>
            <p:cNvSpPr/>
            <p:nvPr/>
          </p:nvSpPr>
          <p:spPr>
            <a:xfrm>
              <a:off x="9761026" y="2767576"/>
              <a:ext cx="1959187" cy="1162845"/>
            </a:xfrm>
            <a:prstGeom prst="frame">
              <a:avLst>
                <a:gd name="adj1" fmla="val 13450"/>
              </a:avLst>
            </a:prstGeom>
            <a:pattFill prst="horzBrick">
              <a:fgClr>
                <a:srgbClr val="B35019"/>
              </a:fgClr>
              <a:bgClr>
                <a:sysClr val="window" lastClr="FFFFFF"/>
              </a:bgClr>
            </a:pattFill>
            <a:ln w="19050" cap="flat" cmpd="sng" algn="ctr">
              <a:solidFill>
                <a:srgbClr val="735B00"/>
              </a:solidFill>
              <a:prstDash val="solid"/>
            </a:ln>
            <a:effectLst/>
          </p:spPr>
          <p:txBody>
            <a:bodyPr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1400" b="0" i="0" u="none" strike="noStrike" kern="0" cap="none" spc="0" normalizeH="0" baseline="0" noProof="0" dirty="0" err="1">
                <a:ln>
                  <a:noFill/>
                </a:ln>
                <a:solidFill>
                  <a:prstClr val="white"/>
                </a:solidFill>
                <a:effectLst/>
                <a:uLnTx/>
                <a:uFillTx/>
                <a:latin typeface="Arial"/>
                <a:ea typeface="+mn-ea"/>
                <a:cs typeface="+mn-cs"/>
              </a:endParaRPr>
            </a:p>
          </p:txBody>
        </p:sp>
        <p:sp>
          <p:nvSpPr>
            <p:cNvPr id="119" name="TextBox 118">
              <a:extLst>
                <a:ext uri="{FF2B5EF4-FFF2-40B4-BE49-F238E27FC236}">
                  <a16:creationId xmlns:a16="http://schemas.microsoft.com/office/drawing/2014/main" id="{E75838BB-BD85-38DF-BFFB-BBECD36858CF}"/>
                </a:ext>
              </a:extLst>
            </p:cNvPr>
            <p:cNvSpPr txBox="1"/>
            <p:nvPr/>
          </p:nvSpPr>
          <p:spPr>
            <a:xfrm>
              <a:off x="9555262" y="2765600"/>
              <a:ext cx="430887" cy="1162162"/>
            </a:xfrm>
            <a:prstGeom prst="rect">
              <a:avLst/>
            </a:prstGeom>
            <a:solidFill>
              <a:srgbClr val="C00000"/>
            </a:solidFill>
          </p:spPr>
          <p:txBody>
            <a:bodyPr vert="vert" wrap="square" rtlCol="0" anchor="ctr" anchorCtr="1">
              <a:spAutoFit/>
            </a:bodyPr>
            <a:lstStyle/>
            <a:p>
              <a:pPr algn="l"/>
              <a:r>
                <a:rPr lang="en-US" sz="1600" b="1" dirty="0"/>
                <a:t>M.E.S.H</a:t>
              </a:r>
            </a:p>
          </p:txBody>
        </p:sp>
      </p:grpSp>
      <p:pic>
        <p:nvPicPr>
          <p:cNvPr id="123" name="Picture 4" descr="app, develop, development, process, web, website ">
            <a:extLst>
              <a:ext uri="{FF2B5EF4-FFF2-40B4-BE49-F238E27FC236}">
                <a16:creationId xmlns:a16="http://schemas.microsoft.com/office/drawing/2014/main" id="{DFBDA22F-BA53-97B9-4D69-AB544E37B1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19943" y="2746863"/>
            <a:ext cx="517267" cy="517267"/>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BD874B0E-CE20-C5C0-EEBD-AB628A3503C3}"/>
              </a:ext>
            </a:extLst>
          </p:cNvPr>
          <p:cNvSpPr txBox="1"/>
          <p:nvPr/>
        </p:nvSpPr>
        <p:spPr>
          <a:xfrm>
            <a:off x="6988945" y="3227219"/>
            <a:ext cx="979263" cy="439518"/>
          </a:xfrm>
          <a:prstGeom prst="rect">
            <a:avLst/>
          </a:prstGeom>
        </p:spPr>
        <p:txBody>
          <a:bodyPr vert="horz" wrap="square" lIns="0" tIns="0" rIns="0" bIns="0" rtlCol="0">
            <a:noAutofit/>
          </a:bodyPr>
          <a:lstStyle/>
          <a:p>
            <a:pPr algn="ctr"/>
            <a:r>
              <a:rPr lang="en-US" sz="1200" dirty="0">
                <a:solidFill>
                  <a:schemeClr val="bg1"/>
                </a:solidFill>
              </a:rPr>
              <a:t>Other Sources</a:t>
            </a:r>
            <a:endParaRPr lang="en-IN" sz="1200" dirty="0">
              <a:solidFill>
                <a:schemeClr val="bg1"/>
              </a:solidFill>
            </a:endParaRPr>
          </a:p>
        </p:txBody>
      </p:sp>
      <p:cxnSp>
        <p:nvCxnSpPr>
          <p:cNvPr id="125" name="Elbow Connector 7">
            <a:extLst>
              <a:ext uri="{FF2B5EF4-FFF2-40B4-BE49-F238E27FC236}">
                <a16:creationId xmlns:a16="http://schemas.microsoft.com/office/drawing/2014/main" id="{87602595-225E-6323-23C9-0830DA96300B}"/>
              </a:ext>
            </a:extLst>
          </p:cNvPr>
          <p:cNvCxnSpPr>
            <a:cxnSpLocks/>
            <a:stCxn id="98" idx="0"/>
          </p:cNvCxnSpPr>
          <p:nvPr/>
        </p:nvCxnSpPr>
        <p:spPr>
          <a:xfrm rot="5400000" flipH="1" flipV="1">
            <a:off x="6358578" y="2835009"/>
            <a:ext cx="565673" cy="808696"/>
          </a:xfrm>
          <a:prstGeom prst="bentConnector2">
            <a:avLst/>
          </a:prstGeom>
          <a:noFill/>
          <a:ln w="19050" cap="flat">
            <a:solidFill>
              <a:srgbClr val="5E5E5E"/>
            </a:solidFill>
            <a:prstDash val="solid"/>
            <a:round/>
            <a:headEnd type="none"/>
            <a:tailEnd type="triangle" w="med" len="med"/>
          </a:ln>
          <a:effectLst/>
        </p:spPr>
      </p:cxnSp>
      <p:sp>
        <p:nvSpPr>
          <p:cNvPr id="1033" name="Arrow: Down 1032">
            <a:extLst>
              <a:ext uri="{FF2B5EF4-FFF2-40B4-BE49-F238E27FC236}">
                <a16:creationId xmlns:a16="http://schemas.microsoft.com/office/drawing/2014/main" id="{C080C600-0FFE-44C3-7FC1-B4DE11F96755}"/>
              </a:ext>
            </a:extLst>
          </p:cNvPr>
          <p:cNvSpPr/>
          <p:nvPr/>
        </p:nvSpPr>
        <p:spPr>
          <a:xfrm rot="16200000">
            <a:off x="7656490" y="3125795"/>
            <a:ext cx="416746" cy="1595249"/>
          </a:xfrm>
          <a:prstGeom prst="downArrow">
            <a:avLst/>
          </a:prstGeom>
          <a:solidFill>
            <a:schemeClr val="bg2">
              <a:lumMod val="40000"/>
              <a:lumOff val="60000"/>
              <a:alpha val="12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dirty="0" err="1"/>
          </a:p>
        </p:txBody>
      </p:sp>
      <p:pic>
        <p:nvPicPr>
          <p:cNvPr id="1064" name="Picture 1063">
            <a:extLst>
              <a:ext uri="{FF2B5EF4-FFF2-40B4-BE49-F238E27FC236}">
                <a16:creationId xmlns:a16="http://schemas.microsoft.com/office/drawing/2014/main" id="{BDCA3599-EEE1-F92D-FB6F-F73D082472F3}"/>
              </a:ext>
            </a:extLst>
          </p:cNvPr>
          <p:cNvPicPr>
            <a:picLocks noChangeAspect="1"/>
          </p:cNvPicPr>
          <p:nvPr/>
        </p:nvPicPr>
        <p:blipFill rotWithShape="1">
          <a:blip r:embed="rId11"/>
          <a:srcRect t="8418" b="5344"/>
          <a:stretch/>
        </p:blipFill>
        <p:spPr>
          <a:xfrm>
            <a:off x="1852200" y="5157192"/>
            <a:ext cx="1285576" cy="669593"/>
          </a:xfrm>
          <a:prstGeom prst="rect">
            <a:avLst/>
          </a:prstGeom>
        </p:spPr>
      </p:pic>
      <p:sp>
        <p:nvSpPr>
          <p:cNvPr id="1065" name="TextBox 1064">
            <a:extLst>
              <a:ext uri="{FF2B5EF4-FFF2-40B4-BE49-F238E27FC236}">
                <a16:creationId xmlns:a16="http://schemas.microsoft.com/office/drawing/2014/main" id="{418E995E-CC60-FF67-2C8C-EE1777BE2B69}"/>
              </a:ext>
            </a:extLst>
          </p:cNvPr>
          <p:cNvSpPr txBox="1"/>
          <p:nvPr/>
        </p:nvSpPr>
        <p:spPr>
          <a:xfrm>
            <a:off x="1510856" y="5950448"/>
            <a:ext cx="1804375" cy="209455"/>
          </a:xfrm>
          <a:prstGeom prst="rect">
            <a:avLst/>
          </a:prstGeom>
        </p:spPr>
        <p:txBody>
          <a:bodyPr vert="horz" wrap="square" lIns="0" tIns="0" rIns="0" bIns="0" rtlCol="0">
            <a:noAutofit/>
          </a:bodyPr>
          <a:lstStyle/>
          <a:p>
            <a:pPr algn="ctr"/>
            <a:r>
              <a:rPr lang="en-US" sz="1200" dirty="0">
                <a:solidFill>
                  <a:schemeClr val="bg1"/>
                </a:solidFill>
              </a:rPr>
              <a:t>Show Details</a:t>
            </a:r>
            <a:endParaRPr lang="en-IN" sz="1200" dirty="0">
              <a:solidFill>
                <a:schemeClr val="bg1"/>
              </a:solidFill>
            </a:endParaRPr>
          </a:p>
        </p:txBody>
      </p:sp>
      <p:sp>
        <p:nvSpPr>
          <p:cNvPr id="1066" name="Arrow: Down 1065">
            <a:extLst>
              <a:ext uri="{FF2B5EF4-FFF2-40B4-BE49-F238E27FC236}">
                <a16:creationId xmlns:a16="http://schemas.microsoft.com/office/drawing/2014/main" id="{032A2A60-B9BC-D551-F9EE-BA3EB807C2BF}"/>
              </a:ext>
            </a:extLst>
          </p:cNvPr>
          <p:cNvSpPr/>
          <p:nvPr/>
        </p:nvSpPr>
        <p:spPr>
          <a:xfrm rot="4080213">
            <a:off x="4227623" y="3618761"/>
            <a:ext cx="416746" cy="2423668"/>
          </a:xfrm>
          <a:prstGeom prst="downArrow">
            <a:avLst/>
          </a:prstGeom>
          <a:solidFill>
            <a:schemeClr val="bg2">
              <a:lumMod val="40000"/>
              <a:lumOff val="60000"/>
              <a:alpha val="12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dirty="0" err="1"/>
          </a:p>
        </p:txBody>
      </p:sp>
      <p:sp>
        <p:nvSpPr>
          <p:cNvPr id="1067" name="TextBox 1066">
            <a:extLst>
              <a:ext uri="{FF2B5EF4-FFF2-40B4-BE49-F238E27FC236}">
                <a16:creationId xmlns:a16="http://schemas.microsoft.com/office/drawing/2014/main" id="{EA3A6879-9EB0-6943-3C8A-E1F1A0FDBFF4}"/>
              </a:ext>
            </a:extLst>
          </p:cNvPr>
          <p:cNvSpPr txBox="1"/>
          <p:nvPr/>
        </p:nvSpPr>
        <p:spPr>
          <a:xfrm>
            <a:off x="3638329" y="4518773"/>
            <a:ext cx="1743097" cy="638419"/>
          </a:xfrm>
          <a:prstGeom prst="rect">
            <a:avLst/>
          </a:prstGeom>
        </p:spPr>
        <p:txBody>
          <a:bodyPr vert="horz" wrap="square" lIns="0" tIns="0" rIns="0" bIns="0" rtlCol="0">
            <a:noAutofit/>
          </a:bodyPr>
          <a:lstStyle>
            <a:defPPr>
              <a:defRPr lang="en-US"/>
            </a:defPPr>
            <a:lvl1pPr algn="ctr">
              <a:defRPr sz="1200">
                <a:solidFill>
                  <a:schemeClr val="bg1"/>
                </a:solidFill>
              </a:defRPr>
            </a:lvl1pPr>
          </a:lstStyle>
          <a:p>
            <a:r>
              <a:rPr lang="en-US" dirty="0"/>
              <a:t>Account Information, Call Notes, Transaction/ Payment History</a:t>
            </a:r>
          </a:p>
        </p:txBody>
      </p:sp>
      <p:sp>
        <p:nvSpPr>
          <p:cNvPr id="1068" name="TextBox 1067">
            <a:extLst>
              <a:ext uri="{FF2B5EF4-FFF2-40B4-BE49-F238E27FC236}">
                <a16:creationId xmlns:a16="http://schemas.microsoft.com/office/drawing/2014/main" id="{95688FEF-2802-A764-0AD4-9C4FCB343D68}"/>
              </a:ext>
            </a:extLst>
          </p:cNvPr>
          <p:cNvSpPr txBox="1"/>
          <p:nvPr/>
        </p:nvSpPr>
        <p:spPr>
          <a:xfrm>
            <a:off x="5994113" y="5733256"/>
            <a:ext cx="2807190" cy="344705"/>
          </a:xfrm>
          <a:prstGeom prst="rect">
            <a:avLst/>
          </a:prstGeom>
        </p:spPr>
        <p:txBody>
          <a:bodyPr vert="horz" wrap="square" lIns="0" tIns="0" rIns="0" bIns="0" rtlCol="0">
            <a:noAutofit/>
          </a:bodyPr>
          <a:lstStyle>
            <a:defPPr>
              <a:defRPr lang="en-US"/>
            </a:defPPr>
            <a:lvl1pPr algn="ctr">
              <a:defRPr sz="1200">
                <a:solidFill>
                  <a:schemeClr val="bg1"/>
                </a:solidFill>
              </a:defRPr>
            </a:lvl1pPr>
          </a:lstStyle>
          <a:p>
            <a:r>
              <a:rPr lang="en-US" dirty="0"/>
              <a:t>Summary view of current Account Status &amp; Recommended next best action</a:t>
            </a:r>
          </a:p>
        </p:txBody>
      </p:sp>
      <p:sp>
        <p:nvSpPr>
          <p:cNvPr id="1069" name="TextBox 1068">
            <a:extLst>
              <a:ext uri="{FF2B5EF4-FFF2-40B4-BE49-F238E27FC236}">
                <a16:creationId xmlns:a16="http://schemas.microsoft.com/office/drawing/2014/main" id="{76BA896D-A3B0-C819-976C-3316920BED29}"/>
              </a:ext>
            </a:extLst>
          </p:cNvPr>
          <p:cNvSpPr txBox="1"/>
          <p:nvPr/>
        </p:nvSpPr>
        <p:spPr>
          <a:xfrm>
            <a:off x="7369598" y="3744345"/>
            <a:ext cx="1050052" cy="332727"/>
          </a:xfrm>
          <a:prstGeom prst="rect">
            <a:avLst/>
          </a:prstGeom>
        </p:spPr>
        <p:txBody>
          <a:bodyPr vert="horz" wrap="square" lIns="0" tIns="0" rIns="0" bIns="0" rtlCol="0">
            <a:noAutofit/>
          </a:bodyPr>
          <a:lstStyle/>
          <a:p>
            <a:pPr algn="ctr"/>
            <a:r>
              <a:rPr lang="en-US" sz="1200" dirty="0">
                <a:solidFill>
                  <a:schemeClr val="bg1"/>
                </a:solidFill>
              </a:rPr>
              <a:t>Call Notes Data</a:t>
            </a:r>
            <a:endParaRPr lang="en-IN" sz="1200" dirty="0">
              <a:solidFill>
                <a:schemeClr val="bg1"/>
              </a:solidFill>
            </a:endParaRPr>
          </a:p>
        </p:txBody>
      </p:sp>
      <p:sp>
        <p:nvSpPr>
          <p:cNvPr id="1079" name="Arrow: Bent 1078">
            <a:extLst>
              <a:ext uri="{FF2B5EF4-FFF2-40B4-BE49-F238E27FC236}">
                <a16:creationId xmlns:a16="http://schemas.microsoft.com/office/drawing/2014/main" id="{1420D2EF-EDE6-2D27-8D39-248278295CB0}"/>
              </a:ext>
            </a:extLst>
          </p:cNvPr>
          <p:cNvSpPr/>
          <p:nvPr/>
        </p:nvSpPr>
        <p:spPr>
          <a:xfrm rot="20684706">
            <a:off x="958866" y="2207007"/>
            <a:ext cx="3738199" cy="2712348"/>
          </a:xfrm>
          <a:prstGeom prst="bentArrow">
            <a:avLst>
              <a:gd name="adj1" fmla="val 11611"/>
              <a:gd name="adj2" fmla="val 10847"/>
              <a:gd name="adj3" fmla="val 17875"/>
              <a:gd name="adj4" fmla="val 43750"/>
            </a:avLst>
          </a:prstGeom>
          <a:solidFill>
            <a:schemeClr val="bg2">
              <a:lumMod val="40000"/>
              <a:lumOff val="60000"/>
              <a:alpha val="12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US" sz="2000" dirty="0" err="1"/>
          </a:p>
        </p:txBody>
      </p:sp>
      <p:sp>
        <p:nvSpPr>
          <p:cNvPr id="1081" name="TextBox 1080">
            <a:extLst>
              <a:ext uri="{FF2B5EF4-FFF2-40B4-BE49-F238E27FC236}">
                <a16:creationId xmlns:a16="http://schemas.microsoft.com/office/drawing/2014/main" id="{397A8568-AAFE-36E7-AAE9-317B208BA95C}"/>
              </a:ext>
            </a:extLst>
          </p:cNvPr>
          <p:cNvSpPr txBox="1"/>
          <p:nvPr/>
        </p:nvSpPr>
        <p:spPr>
          <a:xfrm>
            <a:off x="1510856" y="2455592"/>
            <a:ext cx="1050052" cy="416746"/>
          </a:xfrm>
          <a:prstGeom prst="rect">
            <a:avLst/>
          </a:prstGeom>
        </p:spPr>
        <p:txBody>
          <a:bodyPr vert="horz" wrap="square" lIns="0" tIns="0" rIns="0" bIns="0" rtlCol="0">
            <a:noAutofit/>
          </a:bodyPr>
          <a:lstStyle/>
          <a:p>
            <a:pPr algn="ctr"/>
            <a:r>
              <a:rPr lang="en-US" sz="1200" dirty="0">
                <a:solidFill>
                  <a:schemeClr val="bg1"/>
                </a:solidFill>
              </a:rPr>
              <a:t>Post Updates to ACE</a:t>
            </a:r>
            <a:endParaRPr lang="en-IN" sz="1200" dirty="0">
              <a:solidFill>
                <a:schemeClr val="bg1"/>
              </a:solidFill>
            </a:endParaRPr>
          </a:p>
        </p:txBody>
      </p:sp>
      <p:sp>
        <p:nvSpPr>
          <p:cNvPr id="3" name="Left-Right Arrow 22">
            <a:extLst>
              <a:ext uri="{FF2B5EF4-FFF2-40B4-BE49-F238E27FC236}">
                <a16:creationId xmlns:a16="http://schemas.microsoft.com/office/drawing/2014/main" id="{4D1C6AC1-47DD-D7E7-E5C0-54E2B3F48C43}"/>
              </a:ext>
            </a:extLst>
          </p:cNvPr>
          <p:cNvSpPr/>
          <p:nvPr/>
        </p:nvSpPr>
        <p:spPr>
          <a:xfrm>
            <a:off x="47328" y="440670"/>
            <a:ext cx="12097344" cy="540058"/>
          </a:xfrm>
          <a:prstGeom prst="leftRightArrow">
            <a:avLst/>
          </a:prstGeom>
          <a:solidFill>
            <a:srgbClr val="00206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100" b="1" dirty="0"/>
              <a:t>Security &amp; Governance</a:t>
            </a:r>
            <a:endParaRPr kumimoji="0" lang="en-US" sz="1100" b="1" i="0" u="none" strike="noStrike" cap="none" spc="0" normalizeH="0" baseline="0" dirty="0">
              <a:ln>
                <a:noFill/>
              </a:ln>
              <a:effectLst/>
              <a:uFillTx/>
              <a:latin typeface="Helvetica Neue Medium"/>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08A8208E-3250-F572-3D98-757C89959952}"/>
              </a:ext>
            </a:extLst>
          </p:cNvPr>
          <p:cNvSpPr txBox="1"/>
          <p:nvPr/>
        </p:nvSpPr>
        <p:spPr>
          <a:xfrm rot="19044701">
            <a:off x="5865757" y="4220660"/>
            <a:ext cx="3485728" cy="369332"/>
          </a:xfrm>
          <a:prstGeom prst="rect">
            <a:avLst/>
          </a:prstGeom>
          <a:noFill/>
        </p:spPr>
        <p:txBody>
          <a:bodyPr wrap="square" rtlCol="0">
            <a:spAutoFit/>
          </a:bodyPr>
          <a:lstStyle/>
          <a:p>
            <a:pPr algn="l"/>
            <a:r>
              <a:rPr lang="en-US" b="1" dirty="0">
                <a:solidFill>
                  <a:srgbClr val="FF0000"/>
                </a:solidFill>
              </a:rPr>
              <a:t>Can be removed</a:t>
            </a:r>
          </a:p>
        </p:txBody>
      </p:sp>
    </p:spTree>
    <p:extLst>
      <p:ext uri="{BB962C8B-B14F-4D97-AF65-F5344CB8AC3E}">
        <p14:creationId xmlns:p14="http://schemas.microsoft.com/office/powerpoint/2010/main" val="110892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125"/>
                                        </p:tgtEl>
                                        <p:attrNameLst>
                                          <p:attrName>style.visibility</p:attrName>
                                        </p:attrNameLst>
                                      </p:cBhvr>
                                      <p:to>
                                        <p:strVal val="visible"/>
                                      </p:to>
                                    </p:set>
                                    <p:anim calcmode="lin" valueType="num">
                                      <p:cBhvr>
                                        <p:cTn id="29" dur="1000" fill="hold"/>
                                        <p:tgtEl>
                                          <p:spTgt spid="125"/>
                                        </p:tgtEl>
                                        <p:attrNameLst>
                                          <p:attrName>ppt_w</p:attrName>
                                        </p:attrNameLst>
                                      </p:cBhvr>
                                      <p:tavLst>
                                        <p:tav tm="0">
                                          <p:val>
                                            <p:fltVal val="0"/>
                                          </p:val>
                                        </p:tav>
                                        <p:tav tm="100000">
                                          <p:val>
                                            <p:strVal val="#ppt_w"/>
                                          </p:val>
                                        </p:tav>
                                      </p:tavLst>
                                    </p:anim>
                                    <p:anim calcmode="lin" valueType="num">
                                      <p:cBhvr>
                                        <p:cTn id="30" dur="1000" fill="hold"/>
                                        <p:tgtEl>
                                          <p:spTgt spid="125"/>
                                        </p:tgtEl>
                                        <p:attrNameLst>
                                          <p:attrName>ppt_h</p:attrName>
                                        </p:attrNameLst>
                                      </p:cBhvr>
                                      <p:tavLst>
                                        <p:tav tm="0">
                                          <p:val>
                                            <p:fltVal val="0"/>
                                          </p:val>
                                        </p:tav>
                                        <p:tav tm="100000">
                                          <p:val>
                                            <p:strVal val="#ppt_h"/>
                                          </p:val>
                                        </p:tav>
                                      </p:tavLst>
                                    </p:anim>
                                    <p:anim calcmode="lin" valueType="num">
                                      <p:cBhvr>
                                        <p:cTn id="31" dur="1000" fill="hold"/>
                                        <p:tgtEl>
                                          <p:spTgt spid="125"/>
                                        </p:tgtEl>
                                        <p:attrNameLst>
                                          <p:attrName>style.rotation</p:attrName>
                                        </p:attrNameLst>
                                      </p:cBhvr>
                                      <p:tavLst>
                                        <p:tav tm="0">
                                          <p:val>
                                            <p:fltVal val="90"/>
                                          </p:val>
                                        </p:tav>
                                        <p:tav tm="100000">
                                          <p:val>
                                            <p:fltVal val="0"/>
                                          </p:val>
                                        </p:tav>
                                      </p:tavLst>
                                    </p:anim>
                                    <p:animEffect transition="in" filter="fade">
                                      <p:cBhvr>
                                        <p:cTn id="32" dur="1000"/>
                                        <p:tgtEl>
                                          <p:spTgt spid="125"/>
                                        </p:tgtEl>
                                      </p:cBhvr>
                                    </p:animEffect>
                                  </p:childTnLst>
                                </p:cTn>
                              </p:par>
                              <p:par>
                                <p:cTn id="33" presetID="31" presetClass="entr" presetSubtype="0" fill="hold" nodeType="withEffect">
                                  <p:stCondLst>
                                    <p:cond delay="0"/>
                                  </p:stCondLst>
                                  <p:childTnLst>
                                    <p:set>
                                      <p:cBhvr>
                                        <p:cTn id="34" dur="1" fill="hold">
                                          <p:stCondLst>
                                            <p:cond delay="0"/>
                                          </p:stCondLst>
                                        </p:cTn>
                                        <p:tgtEl>
                                          <p:spTgt spid="104"/>
                                        </p:tgtEl>
                                        <p:attrNameLst>
                                          <p:attrName>style.visibility</p:attrName>
                                        </p:attrNameLst>
                                      </p:cBhvr>
                                      <p:to>
                                        <p:strVal val="visible"/>
                                      </p:to>
                                    </p:set>
                                    <p:anim calcmode="lin" valueType="num">
                                      <p:cBhvr>
                                        <p:cTn id="35" dur="1000" fill="hold"/>
                                        <p:tgtEl>
                                          <p:spTgt spid="104"/>
                                        </p:tgtEl>
                                        <p:attrNameLst>
                                          <p:attrName>ppt_w</p:attrName>
                                        </p:attrNameLst>
                                      </p:cBhvr>
                                      <p:tavLst>
                                        <p:tav tm="0">
                                          <p:val>
                                            <p:fltVal val="0"/>
                                          </p:val>
                                        </p:tav>
                                        <p:tav tm="100000">
                                          <p:val>
                                            <p:strVal val="#ppt_w"/>
                                          </p:val>
                                        </p:tav>
                                      </p:tavLst>
                                    </p:anim>
                                    <p:anim calcmode="lin" valueType="num">
                                      <p:cBhvr>
                                        <p:cTn id="36" dur="1000" fill="hold"/>
                                        <p:tgtEl>
                                          <p:spTgt spid="104"/>
                                        </p:tgtEl>
                                        <p:attrNameLst>
                                          <p:attrName>ppt_h</p:attrName>
                                        </p:attrNameLst>
                                      </p:cBhvr>
                                      <p:tavLst>
                                        <p:tav tm="0">
                                          <p:val>
                                            <p:fltVal val="0"/>
                                          </p:val>
                                        </p:tav>
                                        <p:tav tm="100000">
                                          <p:val>
                                            <p:strVal val="#ppt_h"/>
                                          </p:val>
                                        </p:tav>
                                      </p:tavLst>
                                    </p:anim>
                                    <p:anim calcmode="lin" valueType="num">
                                      <p:cBhvr>
                                        <p:cTn id="37" dur="1000" fill="hold"/>
                                        <p:tgtEl>
                                          <p:spTgt spid="104"/>
                                        </p:tgtEl>
                                        <p:attrNameLst>
                                          <p:attrName>style.rotation</p:attrName>
                                        </p:attrNameLst>
                                      </p:cBhvr>
                                      <p:tavLst>
                                        <p:tav tm="0">
                                          <p:val>
                                            <p:fltVal val="90"/>
                                          </p:val>
                                        </p:tav>
                                        <p:tav tm="100000">
                                          <p:val>
                                            <p:fltVal val="0"/>
                                          </p:val>
                                        </p:tav>
                                      </p:tavLst>
                                    </p:anim>
                                    <p:animEffect transition="in" filter="fade">
                                      <p:cBhvr>
                                        <p:cTn id="38" dur="1000"/>
                                        <p:tgtEl>
                                          <p:spTgt spid="104"/>
                                        </p:tgtEl>
                                      </p:cBhvr>
                                    </p:animEffect>
                                  </p:childTnLst>
                                </p:cTn>
                              </p:par>
                              <p:par>
                                <p:cTn id="39" presetID="31" presetClass="entr" presetSubtype="0" fill="hold" nodeType="withEffect">
                                  <p:stCondLst>
                                    <p:cond delay="0"/>
                                  </p:stCondLst>
                                  <p:childTnLst>
                                    <p:set>
                                      <p:cBhvr>
                                        <p:cTn id="40" dur="1" fill="hold">
                                          <p:stCondLst>
                                            <p:cond delay="0"/>
                                          </p:stCondLst>
                                        </p:cTn>
                                        <p:tgtEl>
                                          <p:spTgt spid="101"/>
                                        </p:tgtEl>
                                        <p:attrNameLst>
                                          <p:attrName>style.visibility</p:attrName>
                                        </p:attrNameLst>
                                      </p:cBhvr>
                                      <p:to>
                                        <p:strVal val="visible"/>
                                      </p:to>
                                    </p:set>
                                    <p:anim calcmode="lin" valueType="num">
                                      <p:cBhvr>
                                        <p:cTn id="41" dur="1000" fill="hold"/>
                                        <p:tgtEl>
                                          <p:spTgt spid="101"/>
                                        </p:tgtEl>
                                        <p:attrNameLst>
                                          <p:attrName>ppt_w</p:attrName>
                                        </p:attrNameLst>
                                      </p:cBhvr>
                                      <p:tavLst>
                                        <p:tav tm="0">
                                          <p:val>
                                            <p:fltVal val="0"/>
                                          </p:val>
                                        </p:tav>
                                        <p:tav tm="100000">
                                          <p:val>
                                            <p:strVal val="#ppt_w"/>
                                          </p:val>
                                        </p:tav>
                                      </p:tavLst>
                                    </p:anim>
                                    <p:anim calcmode="lin" valueType="num">
                                      <p:cBhvr>
                                        <p:cTn id="42" dur="1000" fill="hold"/>
                                        <p:tgtEl>
                                          <p:spTgt spid="101"/>
                                        </p:tgtEl>
                                        <p:attrNameLst>
                                          <p:attrName>ppt_h</p:attrName>
                                        </p:attrNameLst>
                                      </p:cBhvr>
                                      <p:tavLst>
                                        <p:tav tm="0">
                                          <p:val>
                                            <p:fltVal val="0"/>
                                          </p:val>
                                        </p:tav>
                                        <p:tav tm="100000">
                                          <p:val>
                                            <p:strVal val="#ppt_h"/>
                                          </p:val>
                                        </p:tav>
                                      </p:tavLst>
                                    </p:anim>
                                    <p:anim calcmode="lin" valueType="num">
                                      <p:cBhvr>
                                        <p:cTn id="43" dur="1000" fill="hold"/>
                                        <p:tgtEl>
                                          <p:spTgt spid="101"/>
                                        </p:tgtEl>
                                        <p:attrNameLst>
                                          <p:attrName>style.rotation</p:attrName>
                                        </p:attrNameLst>
                                      </p:cBhvr>
                                      <p:tavLst>
                                        <p:tav tm="0">
                                          <p:val>
                                            <p:fltVal val="90"/>
                                          </p:val>
                                        </p:tav>
                                        <p:tav tm="100000">
                                          <p:val>
                                            <p:fltVal val="0"/>
                                          </p:val>
                                        </p:tav>
                                      </p:tavLst>
                                    </p:anim>
                                    <p:animEffect transition="in" filter="fade">
                                      <p:cBhvr>
                                        <p:cTn id="44" dur="1000"/>
                                        <p:tgtEl>
                                          <p:spTgt spid="101"/>
                                        </p:tgtEl>
                                      </p:cBhvr>
                                    </p:animEffect>
                                  </p:childTnLst>
                                </p:cTn>
                              </p:par>
                              <p:par>
                                <p:cTn id="45" presetID="31" presetClass="entr" presetSubtype="0" fill="hold" grpId="0" nodeType="withEffect">
                                  <p:stCondLst>
                                    <p:cond delay="0"/>
                                  </p:stCondLst>
                                  <p:childTnLst>
                                    <p:set>
                                      <p:cBhvr>
                                        <p:cTn id="46" dur="1" fill="hold">
                                          <p:stCondLst>
                                            <p:cond delay="0"/>
                                          </p:stCondLst>
                                        </p:cTn>
                                        <p:tgtEl>
                                          <p:spTgt spid="102"/>
                                        </p:tgtEl>
                                        <p:attrNameLst>
                                          <p:attrName>style.visibility</p:attrName>
                                        </p:attrNameLst>
                                      </p:cBhvr>
                                      <p:to>
                                        <p:strVal val="visible"/>
                                      </p:to>
                                    </p:set>
                                    <p:anim calcmode="lin" valueType="num">
                                      <p:cBhvr>
                                        <p:cTn id="47" dur="1000" fill="hold"/>
                                        <p:tgtEl>
                                          <p:spTgt spid="102"/>
                                        </p:tgtEl>
                                        <p:attrNameLst>
                                          <p:attrName>ppt_w</p:attrName>
                                        </p:attrNameLst>
                                      </p:cBhvr>
                                      <p:tavLst>
                                        <p:tav tm="0">
                                          <p:val>
                                            <p:fltVal val="0"/>
                                          </p:val>
                                        </p:tav>
                                        <p:tav tm="100000">
                                          <p:val>
                                            <p:strVal val="#ppt_w"/>
                                          </p:val>
                                        </p:tav>
                                      </p:tavLst>
                                    </p:anim>
                                    <p:anim calcmode="lin" valueType="num">
                                      <p:cBhvr>
                                        <p:cTn id="48" dur="1000" fill="hold"/>
                                        <p:tgtEl>
                                          <p:spTgt spid="102"/>
                                        </p:tgtEl>
                                        <p:attrNameLst>
                                          <p:attrName>ppt_h</p:attrName>
                                        </p:attrNameLst>
                                      </p:cBhvr>
                                      <p:tavLst>
                                        <p:tav tm="0">
                                          <p:val>
                                            <p:fltVal val="0"/>
                                          </p:val>
                                        </p:tav>
                                        <p:tav tm="100000">
                                          <p:val>
                                            <p:strVal val="#ppt_h"/>
                                          </p:val>
                                        </p:tav>
                                      </p:tavLst>
                                    </p:anim>
                                    <p:anim calcmode="lin" valueType="num">
                                      <p:cBhvr>
                                        <p:cTn id="49" dur="1000" fill="hold"/>
                                        <p:tgtEl>
                                          <p:spTgt spid="102"/>
                                        </p:tgtEl>
                                        <p:attrNameLst>
                                          <p:attrName>style.rotation</p:attrName>
                                        </p:attrNameLst>
                                      </p:cBhvr>
                                      <p:tavLst>
                                        <p:tav tm="0">
                                          <p:val>
                                            <p:fltVal val="90"/>
                                          </p:val>
                                        </p:tav>
                                        <p:tav tm="100000">
                                          <p:val>
                                            <p:fltVal val="0"/>
                                          </p:val>
                                        </p:tav>
                                      </p:tavLst>
                                    </p:anim>
                                    <p:animEffect transition="in" filter="fade">
                                      <p:cBhvr>
                                        <p:cTn id="50" dur="1000"/>
                                        <p:tgtEl>
                                          <p:spTgt spid="102"/>
                                        </p:tgtEl>
                                      </p:cBhvr>
                                    </p:animEffect>
                                  </p:childTnLst>
                                </p:cTn>
                              </p:par>
                              <p:par>
                                <p:cTn id="51" presetID="31" presetClass="entr" presetSubtype="0" fill="hold" nodeType="withEffect">
                                  <p:stCondLst>
                                    <p:cond delay="0"/>
                                  </p:stCondLst>
                                  <p:childTnLst>
                                    <p:set>
                                      <p:cBhvr>
                                        <p:cTn id="52" dur="1" fill="hold">
                                          <p:stCondLst>
                                            <p:cond delay="0"/>
                                          </p:stCondLst>
                                        </p:cTn>
                                        <p:tgtEl>
                                          <p:spTgt spid="123"/>
                                        </p:tgtEl>
                                        <p:attrNameLst>
                                          <p:attrName>style.visibility</p:attrName>
                                        </p:attrNameLst>
                                      </p:cBhvr>
                                      <p:to>
                                        <p:strVal val="visible"/>
                                      </p:to>
                                    </p:set>
                                    <p:anim calcmode="lin" valueType="num">
                                      <p:cBhvr>
                                        <p:cTn id="53" dur="1000" fill="hold"/>
                                        <p:tgtEl>
                                          <p:spTgt spid="123"/>
                                        </p:tgtEl>
                                        <p:attrNameLst>
                                          <p:attrName>ppt_w</p:attrName>
                                        </p:attrNameLst>
                                      </p:cBhvr>
                                      <p:tavLst>
                                        <p:tav tm="0">
                                          <p:val>
                                            <p:fltVal val="0"/>
                                          </p:val>
                                        </p:tav>
                                        <p:tav tm="100000">
                                          <p:val>
                                            <p:strVal val="#ppt_w"/>
                                          </p:val>
                                        </p:tav>
                                      </p:tavLst>
                                    </p:anim>
                                    <p:anim calcmode="lin" valueType="num">
                                      <p:cBhvr>
                                        <p:cTn id="54" dur="1000" fill="hold"/>
                                        <p:tgtEl>
                                          <p:spTgt spid="123"/>
                                        </p:tgtEl>
                                        <p:attrNameLst>
                                          <p:attrName>ppt_h</p:attrName>
                                        </p:attrNameLst>
                                      </p:cBhvr>
                                      <p:tavLst>
                                        <p:tav tm="0">
                                          <p:val>
                                            <p:fltVal val="0"/>
                                          </p:val>
                                        </p:tav>
                                        <p:tav tm="100000">
                                          <p:val>
                                            <p:strVal val="#ppt_h"/>
                                          </p:val>
                                        </p:tav>
                                      </p:tavLst>
                                    </p:anim>
                                    <p:anim calcmode="lin" valueType="num">
                                      <p:cBhvr>
                                        <p:cTn id="55" dur="1000" fill="hold"/>
                                        <p:tgtEl>
                                          <p:spTgt spid="123"/>
                                        </p:tgtEl>
                                        <p:attrNameLst>
                                          <p:attrName>style.rotation</p:attrName>
                                        </p:attrNameLst>
                                      </p:cBhvr>
                                      <p:tavLst>
                                        <p:tav tm="0">
                                          <p:val>
                                            <p:fltVal val="90"/>
                                          </p:val>
                                        </p:tav>
                                        <p:tav tm="100000">
                                          <p:val>
                                            <p:fltVal val="0"/>
                                          </p:val>
                                        </p:tav>
                                      </p:tavLst>
                                    </p:anim>
                                    <p:animEffect transition="in" filter="fade">
                                      <p:cBhvr>
                                        <p:cTn id="56" dur="1000"/>
                                        <p:tgtEl>
                                          <p:spTgt spid="123"/>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124"/>
                                        </p:tgtEl>
                                        <p:attrNameLst>
                                          <p:attrName>style.visibility</p:attrName>
                                        </p:attrNameLst>
                                      </p:cBhvr>
                                      <p:to>
                                        <p:strVal val="visible"/>
                                      </p:to>
                                    </p:set>
                                    <p:anim calcmode="lin" valueType="num">
                                      <p:cBhvr>
                                        <p:cTn id="59" dur="1000" fill="hold"/>
                                        <p:tgtEl>
                                          <p:spTgt spid="124"/>
                                        </p:tgtEl>
                                        <p:attrNameLst>
                                          <p:attrName>ppt_w</p:attrName>
                                        </p:attrNameLst>
                                      </p:cBhvr>
                                      <p:tavLst>
                                        <p:tav tm="0">
                                          <p:val>
                                            <p:fltVal val="0"/>
                                          </p:val>
                                        </p:tav>
                                        <p:tav tm="100000">
                                          <p:val>
                                            <p:strVal val="#ppt_w"/>
                                          </p:val>
                                        </p:tav>
                                      </p:tavLst>
                                    </p:anim>
                                    <p:anim calcmode="lin" valueType="num">
                                      <p:cBhvr>
                                        <p:cTn id="60" dur="1000" fill="hold"/>
                                        <p:tgtEl>
                                          <p:spTgt spid="124"/>
                                        </p:tgtEl>
                                        <p:attrNameLst>
                                          <p:attrName>ppt_h</p:attrName>
                                        </p:attrNameLst>
                                      </p:cBhvr>
                                      <p:tavLst>
                                        <p:tav tm="0">
                                          <p:val>
                                            <p:fltVal val="0"/>
                                          </p:val>
                                        </p:tav>
                                        <p:tav tm="100000">
                                          <p:val>
                                            <p:strVal val="#ppt_h"/>
                                          </p:val>
                                        </p:tav>
                                      </p:tavLst>
                                    </p:anim>
                                    <p:anim calcmode="lin" valueType="num">
                                      <p:cBhvr>
                                        <p:cTn id="61" dur="1000" fill="hold"/>
                                        <p:tgtEl>
                                          <p:spTgt spid="124"/>
                                        </p:tgtEl>
                                        <p:attrNameLst>
                                          <p:attrName>style.rotation</p:attrName>
                                        </p:attrNameLst>
                                      </p:cBhvr>
                                      <p:tavLst>
                                        <p:tav tm="0">
                                          <p:val>
                                            <p:fltVal val="90"/>
                                          </p:val>
                                        </p:tav>
                                        <p:tav tm="100000">
                                          <p:val>
                                            <p:fltVal val="0"/>
                                          </p:val>
                                        </p:tav>
                                      </p:tavLst>
                                    </p:anim>
                                    <p:animEffect transition="in" filter="fade">
                                      <p:cBhvr>
                                        <p:cTn id="62" dur="1000"/>
                                        <p:tgtEl>
                                          <p:spTgt spid="124"/>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6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6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6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6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4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07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6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7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2" grpId="0" animBg="1"/>
      <p:bldP spid="68" grpId="0"/>
      <p:bldP spid="69" grpId="0" animBg="1"/>
      <p:bldP spid="99" grpId="0"/>
      <p:bldP spid="100" grpId="0"/>
      <p:bldP spid="102" grpId="0"/>
      <p:bldP spid="124" grpId="0"/>
      <p:bldP spid="1033" grpId="0" animBg="1"/>
      <p:bldP spid="1065" grpId="0"/>
      <p:bldP spid="1066" grpId="0" animBg="1"/>
      <p:bldP spid="1067" grpId="0"/>
      <p:bldP spid="1068" grpId="0"/>
      <p:bldP spid="1069" grpId="0"/>
      <p:bldP spid="1079" grpId="0" animBg="1"/>
      <p:bldP spid="108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Pentagon 31">
            <a:extLst>
              <a:ext uri="{FF2B5EF4-FFF2-40B4-BE49-F238E27FC236}">
                <a16:creationId xmlns:a16="http://schemas.microsoft.com/office/drawing/2014/main" id="{1B4D6E9B-A8E7-CF2F-0E11-DDF442449566}"/>
              </a:ext>
            </a:extLst>
          </p:cNvPr>
          <p:cNvSpPr/>
          <p:nvPr/>
        </p:nvSpPr>
        <p:spPr>
          <a:xfrm>
            <a:off x="136647" y="4672400"/>
            <a:ext cx="792089" cy="811005"/>
          </a:xfrm>
          <a:prstGeom prst="homePlate">
            <a:avLst>
              <a:gd name="adj" fmla="val 49923"/>
            </a:avLst>
          </a:prstGeom>
          <a:solidFill>
            <a:srgbClr val="3B64DB"/>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72000" rIns="108000" bIns="72000" rtlCol="0" anchor="ctr"/>
          <a:lstStyle/>
          <a:p>
            <a:pPr algn="ctr">
              <a:lnSpc>
                <a:spcPct val="110000"/>
              </a:lnSpc>
              <a:spcBef>
                <a:spcPts val="600"/>
              </a:spcBef>
            </a:pPr>
            <a:endParaRPr lang="en-IN" sz="1600" dirty="0" err="1"/>
          </a:p>
        </p:txBody>
      </p:sp>
      <p:sp>
        <p:nvSpPr>
          <p:cNvPr id="7" name="Date">
            <a:extLst>
              <a:ext uri="{FF2B5EF4-FFF2-40B4-BE49-F238E27FC236}">
                <a16:creationId xmlns:a16="http://schemas.microsoft.com/office/drawing/2014/main" id="{3B3881BD-6BF0-418A-A0D3-E7362053CE50}"/>
              </a:ext>
              <a:ext uri="{C183D7F6-B498-43B3-948B-1728B52AA6E4}">
                <adec:decorative xmlns:adec="http://schemas.microsoft.com/office/drawing/2017/decorative" val="1"/>
              </a:ext>
            </a:extLst>
          </p:cNvPr>
          <p:cNvSpPr>
            <a:spLocks noGrp="1"/>
          </p:cNvSpPr>
          <p:nvPr>
            <p:ph type="dt" sz="half" idx="10"/>
          </p:nvPr>
        </p:nvSpPr>
        <p:spPr/>
        <p:txBody>
          <a:bodyPr/>
          <a:lstStyle/>
          <a:p>
            <a:r>
              <a:rPr lang="en-US" dirty="0"/>
              <a:t>June 2024</a:t>
            </a:r>
          </a:p>
        </p:txBody>
      </p:sp>
      <p:sp>
        <p:nvSpPr>
          <p:cNvPr id="8" name="Legal">
            <a:extLst>
              <a:ext uri="{FF2B5EF4-FFF2-40B4-BE49-F238E27FC236}">
                <a16:creationId xmlns:a16="http://schemas.microsoft.com/office/drawing/2014/main" id="{EE027B93-268F-1031-3F57-B24084A97E86}"/>
              </a:ext>
              <a:ext uri="{C183D7F6-B498-43B3-948B-1728B52AA6E4}">
                <adec:decorative xmlns:adec="http://schemas.microsoft.com/office/drawing/2017/decorative" val="1"/>
              </a:ext>
            </a:extLst>
          </p:cNvPr>
          <p:cNvSpPr>
            <a:spLocks noGrp="1"/>
          </p:cNvSpPr>
          <p:nvPr>
            <p:ph type="ftr" sz="quarter" idx="11"/>
          </p:nvPr>
        </p:nvSpPr>
        <p:spPr/>
        <p:txBody>
          <a:bodyPr/>
          <a:lstStyle/>
          <a:p>
            <a:r>
              <a:rPr lang="en-CA" dirty="0"/>
              <a:t>© 2024 NTT DATA, Inc.</a:t>
            </a:r>
          </a:p>
        </p:txBody>
      </p:sp>
      <p:sp>
        <p:nvSpPr>
          <p:cNvPr id="2" name="Slide Number Placeholder 1">
            <a:extLst>
              <a:ext uri="{FF2B5EF4-FFF2-40B4-BE49-F238E27FC236}">
                <a16:creationId xmlns:a16="http://schemas.microsoft.com/office/drawing/2014/main" id="{2D3B8F52-BAFD-C8DF-D850-8FE4B5AD4AEC}"/>
              </a:ext>
            </a:extLst>
          </p:cNvPr>
          <p:cNvSpPr>
            <a:spLocks noGrp="1"/>
          </p:cNvSpPr>
          <p:nvPr>
            <p:ph type="sldNum" sz="quarter" idx="12"/>
          </p:nvPr>
        </p:nvSpPr>
        <p:spPr/>
        <p:txBody>
          <a:bodyPr/>
          <a:lstStyle/>
          <a:p>
            <a:fld id="{60D39823-8059-4D49-BD26-6D32C31B8621}" type="slidenum">
              <a:rPr lang="en-US" smtClean="0"/>
              <a:pPr/>
              <a:t>3</a:t>
            </a:fld>
            <a:endParaRPr lang="en-US"/>
          </a:p>
        </p:txBody>
      </p:sp>
      <p:sp>
        <p:nvSpPr>
          <p:cNvPr id="4" name="Title">
            <a:extLst>
              <a:ext uri="{FF2B5EF4-FFF2-40B4-BE49-F238E27FC236}">
                <a16:creationId xmlns:a16="http://schemas.microsoft.com/office/drawing/2014/main" id="{48BB090B-145D-AA9B-C0A2-2DB6FCFE7041}"/>
              </a:ext>
            </a:extLst>
          </p:cNvPr>
          <p:cNvSpPr txBox="1">
            <a:spLocks/>
          </p:cNvSpPr>
          <p:nvPr/>
        </p:nvSpPr>
        <p:spPr>
          <a:xfrm>
            <a:off x="191344" y="115737"/>
            <a:ext cx="11430000" cy="43294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lang="en-US" sz="2800" kern="1200">
                <a:solidFill>
                  <a:schemeClr val="bg1"/>
                </a:solidFill>
                <a:latin typeface="Georgia" panose="02040502050405020303" pitchFamily="18" charset="0"/>
                <a:ea typeface="+mj-ea"/>
                <a:cs typeface="+mj-cs"/>
              </a:defRPr>
            </a:lvl1pPr>
          </a:lstStyle>
          <a:p>
            <a:r>
              <a:rPr lang="en-US" dirty="0"/>
              <a:t>Proposed Process Flow – Associate</a:t>
            </a:r>
          </a:p>
        </p:txBody>
      </p:sp>
      <p:sp>
        <p:nvSpPr>
          <p:cNvPr id="5" name="Arrow: Pentagon 4">
            <a:extLst>
              <a:ext uri="{FF2B5EF4-FFF2-40B4-BE49-F238E27FC236}">
                <a16:creationId xmlns:a16="http://schemas.microsoft.com/office/drawing/2014/main" id="{D578820A-3EF2-3A8D-86DE-A85D704D1841}"/>
              </a:ext>
            </a:extLst>
          </p:cNvPr>
          <p:cNvSpPr/>
          <p:nvPr/>
        </p:nvSpPr>
        <p:spPr>
          <a:xfrm>
            <a:off x="119335" y="5522155"/>
            <a:ext cx="792089" cy="811005"/>
          </a:xfrm>
          <a:prstGeom prst="homePlate">
            <a:avLst>
              <a:gd name="adj" fmla="val 49923"/>
            </a:avLst>
          </a:prstGeom>
          <a:solidFill>
            <a:srgbClr val="3B64DB"/>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72000" rIns="108000" bIns="72000" rtlCol="0" anchor="ctr"/>
          <a:lstStyle/>
          <a:p>
            <a:pPr algn="ctr">
              <a:lnSpc>
                <a:spcPct val="110000"/>
              </a:lnSpc>
              <a:spcBef>
                <a:spcPts val="600"/>
              </a:spcBef>
            </a:pPr>
            <a:endParaRPr lang="en-IN" sz="1600" dirty="0" err="1"/>
          </a:p>
        </p:txBody>
      </p:sp>
      <p:sp>
        <p:nvSpPr>
          <p:cNvPr id="6" name="Rectangle 5">
            <a:extLst>
              <a:ext uri="{FF2B5EF4-FFF2-40B4-BE49-F238E27FC236}">
                <a16:creationId xmlns:a16="http://schemas.microsoft.com/office/drawing/2014/main" id="{8F25637F-4A3C-945E-F65B-857B1BE33690}"/>
              </a:ext>
            </a:extLst>
          </p:cNvPr>
          <p:cNvSpPr/>
          <p:nvPr/>
        </p:nvSpPr>
        <p:spPr>
          <a:xfrm>
            <a:off x="119335" y="5522156"/>
            <a:ext cx="11502010" cy="81100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dirty="0" err="1"/>
          </a:p>
        </p:txBody>
      </p:sp>
      <p:sp>
        <p:nvSpPr>
          <p:cNvPr id="9" name="Arrow: Pentagon 8">
            <a:extLst>
              <a:ext uri="{FF2B5EF4-FFF2-40B4-BE49-F238E27FC236}">
                <a16:creationId xmlns:a16="http://schemas.microsoft.com/office/drawing/2014/main" id="{FC4254E2-57FD-1387-D4F1-28116C797241}"/>
              </a:ext>
            </a:extLst>
          </p:cNvPr>
          <p:cNvSpPr/>
          <p:nvPr/>
        </p:nvSpPr>
        <p:spPr>
          <a:xfrm>
            <a:off x="119335" y="1535732"/>
            <a:ext cx="791123" cy="2242804"/>
          </a:xfrm>
          <a:prstGeom prst="homePlate">
            <a:avLst>
              <a:gd name="adj" fmla="val 50000"/>
            </a:avLst>
          </a:prstGeom>
          <a:solidFill>
            <a:schemeClr val="accent2">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72000" rIns="108000" bIns="72000" rtlCol="0" anchor="ctr"/>
          <a:lstStyle/>
          <a:p>
            <a:pPr algn="ctr">
              <a:lnSpc>
                <a:spcPct val="110000"/>
              </a:lnSpc>
              <a:spcBef>
                <a:spcPts val="600"/>
              </a:spcBef>
            </a:pPr>
            <a:endParaRPr lang="en-IN" sz="1600" dirty="0" err="1"/>
          </a:p>
        </p:txBody>
      </p:sp>
      <p:sp>
        <p:nvSpPr>
          <p:cNvPr id="10" name="Rectangle 9">
            <a:extLst>
              <a:ext uri="{FF2B5EF4-FFF2-40B4-BE49-F238E27FC236}">
                <a16:creationId xmlns:a16="http://schemas.microsoft.com/office/drawing/2014/main" id="{1089D24B-2722-0C0D-12D4-221BF6DEC4BC}"/>
              </a:ext>
            </a:extLst>
          </p:cNvPr>
          <p:cNvSpPr/>
          <p:nvPr/>
        </p:nvSpPr>
        <p:spPr>
          <a:xfrm>
            <a:off x="118370" y="1535733"/>
            <a:ext cx="11502012" cy="22428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dirty="0" err="1"/>
          </a:p>
        </p:txBody>
      </p:sp>
      <p:sp>
        <p:nvSpPr>
          <p:cNvPr id="14" name="TextBox 13">
            <a:extLst>
              <a:ext uri="{FF2B5EF4-FFF2-40B4-BE49-F238E27FC236}">
                <a16:creationId xmlns:a16="http://schemas.microsoft.com/office/drawing/2014/main" id="{32BEBFBD-BF54-AD81-1DD3-8633355A920D}"/>
              </a:ext>
            </a:extLst>
          </p:cNvPr>
          <p:cNvSpPr txBox="1"/>
          <p:nvPr/>
        </p:nvSpPr>
        <p:spPr>
          <a:xfrm>
            <a:off x="236372" y="1733397"/>
            <a:ext cx="291071" cy="1267387"/>
          </a:xfrm>
          <a:prstGeom prst="rect">
            <a:avLst/>
          </a:prstGeom>
        </p:spPr>
        <p:txBody>
          <a:bodyPr vert="vert270" wrap="square" lIns="0" tIns="0" rIns="0" bIns="0" rtlCol="0">
            <a:noAutofit/>
          </a:bodyPr>
          <a:lstStyle/>
          <a:p>
            <a:r>
              <a:rPr lang="en-US" sz="1400" dirty="0"/>
              <a:t>Compass Tool</a:t>
            </a:r>
            <a:endParaRPr lang="en-IN" sz="1600" dirty="0"/>
          </a:p>
        </p:txBody>
      </p:sp>
      <p:pic>
        <p:nvPicPr>
          <p:cNvPr id="17" name="Picture 16">
            <a:extLst>
              <a:ext uri="{FF2B5EF4-FFF2-40B4-BE49-F238E27FC236}">
                <a16:creationId xmlns:a16="http://schemas.microsoft.com/office/drawing/2014/main" id="{6328B8DE-9A07-2C26-7E6B-66B15DB53456}"/>
              </a:ext>
            </a:extLst>
          </p:cNvPr>
          <p:cNvPicPr>
            <a:picLocks noChangeAspect="1"/>
          </p:cNvPicPr>
          <p:nvPr/>
        </p:nvPicPr>
        <p:blipFill>
          <a:blip r:embed="rId2"/>
          <a:stretch>
            <a:fillRect/>
          </a:stretch>
        </p:blipFill>
        <p:spPr>
          <a:xfrm>
            <a:off x="207236" y="3097334"/>
            <a:ext cx="285750" cy="504825"/>
          </a:xfrm>
          <a:prstGeom prst="rect">
            <a:avLst/>
          </a:prstGeom>
        </p:spPr>
      </p:pic>
      <p:sp>
        <p:nvSpPr>
          <p:cNvPr id="3" name="Rectangle: Rounded Corners 2">
            <a:extLst>
              <a:ext uri="{FF2B5EF4-FFF2-40B4-BE49-F238E27FC236}">
                <a16:creationId xmlns:a16="http://schemas.microsoft.com/office/drawing/2014/main" id="{D248DC8A-16E9-CD2B-B05D-366D7A50DD75}"/>
              </a:ext>
            </a:extLst>
          </p:cNvPr>
          <p:cNvSpPr/>
          <p:nvPr/>
        </p:nvSpPr>
        <p:spPr>
          <a:xfrm>
            <a:off x="7001718" y="178528"/>
            <a:ext cx="1551208" cy="248627"/>
          </a:xfrm>
          <a:prstGeom prst="roundRect">
            <a:avLst/>
          </a:prstGeom>
          <a:solidFill>
            <a:srgbClr val="A7F7DE"/>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Existing feature</a:t>
            </a:r>
          </a:p>
        </p:txBody>
      </p:sp>
      <p:sp>
        <p:nvSpPr>
          <p:cNvPr id="13" name="Rectangle: Rounded Corners 12">
            <a:extLst>
              <a:ext uri="{FF2B5EF4-FFF2-40B4-BE49-F238E27FC236}">
                <a16:creationId xmlns:a16="http://schemas.microsoft.com/office/drawing/2014/main" id="{F212FFE2-FE23-29B2-CEF0-7D7C53A70A45}"/>
              </a:ext>
            </a:extLst>
          </p:cNvPr>
          <p:cNvSpPr/>
          <p:nvPr/>
        </p:nvSpPr>
        <p:spPr>
          <a:xfrm>
            <a:off x="8709416" y="178528"/>
            <a:ext cx="1551208" cy="248627"/>
          </a:xfrm>
          <a:prstGeom prst="roundRect">
            <a:avLst/>
          </a:prstGeom>
          <a:solidFill>
            <a:srgbClr val="EEF3B3"/>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Partially Existing</a:t>
            </a:r>
          </a:p>
        </p:txBody>
      </p:sp>
      <p:sp>
        <p:nvSpPr>
          <p:cNvPr id="15" name="Rectangle: Rounded Corners 14">
            <a:extLst>
              <a:ext uri="{FF2B5EF4-FFF2-40B4-BE49-F238E27FC236}">
                <a16:creationId xmlns:a16="http://schemas.microsoft.com/office/drawing/2014/main" id="{90CFCE41-C98C-28B1-0F28-E5417C02D891}"/>
              </a:ext>
            </a:extLst>
          </p:cNvPr>
          <p:cNvSpPr/>
          <p:nvPr/>
        </p:nvSpPr>
        <p:spPr>
          <a:xfrm>
            <a:off x="10417114" y="178528"/>
            <a:ext cx="1551208" cy="248627"/>
          </a:xfrm>
          <a:prstGeom prst="roundRect">
            <a:avLst/>
          </a:prstGeom>
          <a:solidFill>
            <a:schemeClr val="bg1">
              <a:lumMod val="25000"/>
              <a:lumOff val="75000"/>
            </a:schemeClr>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New Feature</a:t>
            </a:r>
          </a:p>
        </p:txBody>
      </p:sp>
      <p:sp>
        <p:nvSpPr>
          <p:cNvPr id="24" name="TextBox 23">
            <a:extLst>
              <a:ext uri="{FF2B5EF4-FFF2-40B4-BE49-F238E27FC236}">
                <a16:creationId xmlns:a16="http://schemas.microsoft.com/office/drawing/2014/main" id="{E7344925-3692-5583-4EA6-026195DA2B03}"/>
              </a:ext>
            </a:extLst>
          </p:cNvPr>
          <p:cNvSpPr txBox="1"/>
          <p:nvPr/>
        </p:nvSpPr>
        <p:spPr>
          <a:xfrm>
            <a:off x="256753" y="3567044"/>
            <a:ext cx="231239" cy="464861"/>
          </a:xfrm>
          <a:prstGeom prst="rect">
            <a:avLst/>
          </a:prstGeom>
        </p:spPr>
        <p:txBody>
          <a:bodyPr vert="vert270" wrap="square" lIns="0" tIns="0" rIns="0" bIns="0" rtlCol="0">
            <a:noAutofit/>
          </a:bodyPr>
          <a:lstStyle/>
          <a:p>
            <a:r>
              <a:rPr lang="en-US" sz="1400" dirty="0"/>
              <a:t>ACE</a:t>
            </a:r>
            <a:endParaRPr lang="en-IN" sz="1600" dirty="0"/>
          </a:p>
        </p:txBody>
      </p:sp>
      <p:sp>
        <p:nvSpPr>
          <p:cNvPr id="38" name="TextBox 37">
            <a:extLst>
              <a:ext uri="{FF2B5EF4-FFF2-40B4-BE49-F238E27FC236}">
                <a16:creationId xmlns:a16="http://schemas.microsoft.com/office/drawing/2014/main" id="{34944DAA-DF96-AA42-8BF1-1B78E958EF63}"/>
              </a:ext>
            </a:extLst>
          </p:cNvPr>
          <p:cNvSpPr txBox="1"/>
          <p:nvPr/>
        </p:nvSpPr>
        <p:spPr>
          <a:xfrm>
            <a:off x="173399" y="5522154"/>
            <a:ext cx="291071" cy="757022"/>
          </a:xfrm>
          <a:prstGeom prst="rect">
            <a:avLst/>
          </a:prstGeom>
        </p:spPr>
        <p:txBody>
          <a:bodyPr vert="vert270" wrap="square" lIns="0" tIns="0" rIns="0" bIns="0" rtlCol="0">
            <a:noAutofit/>
          </a:bodyPr>
          <a:lstStyle/>
          <a:p>
            <a:pPr algn="ctr"/>
            <a:r>
              <a:rPr lang="en-US" sz="1200" dirty="0"/>
              <a:t>Websites</a:t>
            </a:r>
            <a:endParaRPr lang="en-IN" sz="1400" dirty="0"/>
          </a:p>
        </p:txBody>
      </p:sp>
      <p:pic>
        <p:nvPicPr>
          <p:cNvPr id="39" name="Picture 6">
            <a:extLst>
              <a:ext uri="{FF2B5EF4-FFF2-40B4-BE49-F238E27FC236}">
                <a16:creationId xmlns:a16="http://schemas.microsoft.com/office/drawing/2014/main" id="{198E281D-FEFC-A256-CC30-10EE6EFF88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119" y="5746616"/>
            <a:ext cx="291071" cy="347130"/>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079F4B35-3972-A369-0E86-0B8182681A0C}"/>
              </a:ext>
            </a:extLst>
          </p:cNvPr>
          <p:cNvSpPr/>
          <p:nvPr/>
        </p:nvSpPr>
        <p:spPr>
          <a:xfrm>
            <a:off x="1371600" y="5564439"/>
            <a:ext cx="1353631" cy="563768"/>
          </a:xfrm>
          <a:prstGeom prst="roundRect">
            <a:avLst/>
          </a:prstGeom>
          <a:solidFill>
            <a:srgbClr val="A7F7DE"/>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Fetch Specific Details for given account number</a:t>
            </a:r>
          </a:p>
        </p:txBody>
      </p:sp>
      <p:sp>
        <p:nvSpPr>
          <p:cNvPr id="33" name="Rectangle 32">
            <a:extLst>
              <a:ext uri="{FF2B5EF4-FFF2-40B4-BE49-F238E27FC236}">
                <a16:creationId xmlns:a16="http://schemas.microsoft.com/office/drawing/2014/main" id="{AEE08435-2800-C9EE-3DF1-E454174D78F5}"/>
              </a:ext>
            </a:extLst>
          </p:cNvPr>
          <p:cNvSpPr/>
          <p:nvPr/>
        </p:nvSpPr>
        <p:spPr>
          <a:xfrm>
            <a:off x="136647" y="4672401"/>
            <a:ext cx="11502010" cy="81100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dirty="0" err="1"/>
          </a:p>
        </p:txBody>
      </p:sp>
      <p:sp>
        <p:nvSpPr>
          <p:cNvPr id="34" name="TextBox 33">
            <a:extLst>
              <a:ext uri="{FF2B5EF4-FFF2-40B4-BE49-F238E27FC236}">
                <a16:creationId xmlns:a16="http://schemas.microsoft.com/office/drawing/2014/main" id="{09671664-3415-5BE3-C690-F4AEE475742F}"/>
              </a:ext>
            </a:extLst>
          </p:cNvPr>
          <p:cNvSpPr txBox="1"/>
          <p:nvPr/>
        </p:nvSpPr>
        <p:spPr>
          <a:xfrm>
            <a:off x="190711" y="4672399"/>
            <a:ext cx="291071" cy="757022"/>
          </a:xfrm>
          <a:prstGeom prst="rect">
            <a:avLst/>
          </a:prstGeom>
        </p:spPr>
        <p:txBody>
          <a:bodyPr vert="vert270" wrap="square" lIns="0" tIns="0" rIns="0" bIns="0" rtlCol="0">
            <a:noAutofit/>
          </a:bodyPr>
          <a:lstStyle/>
          <a:p>
            <a:pPr algn="ctr"/>
            <a:r>
              <a:rPr lang="en-US" sz="1200" dirty="0"/>
              <a:t>Open AI</a:t>
            </a:r>
            <a:endParaRPr lang="en-IN" sz="1400" dirty="0"/>
          </a:p>
        </p:txBody>
      </p:sp>
      <p:sp>
        <p:nvSpPr>
          <p:cNvPr id="44" name="Rectangle: Rounded Corners 43">
            <a:extLst>
              <a:ext uri="{FF2B5EF4-FFF2-40B4-BE49-F238E27FC236}">
                <a16:creationId xmlns:a16="http://schemas.microsoft.com/office/drawing/2014/main" id="{B87566FE-3254-BBDE-645D-0E5A37DEF2E3}"/>
              </a:ext>
            </a:extLst>
          </p:cNvPr>
          <p:cNvSpPr/>
          <p:nvPr/>
        </p:nvSpPr>
        <p:spPr>
          <a:xfrm>
            <a:off x="982598" y="3933494"/>
            <a:ext cx="1614908" cy="563768"/>
          </a:xfrm>
          <a:prstGeom prst="roundRect">
            <a:avLst/>
          </a:prstGeom>
          <a:solidFill>
            <a:srgbClr val="A7F7DE"/>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Fetch data (specific data elements only) real-time &amp; Merge</a:t>
            </a:r>
          </a:p>
        </p:txBody>
      </p:sp>
      <p:sp>
        <p:nvSpPr>
          <p:cNvPr id="51" name="Arrow: Pentagon 50">
            <a:extLst>
              <a:ext uri="{FF2B5EF4-FFF2-40B4-BE49-F238E27FC236}">
                <a16:creationId xmlns:a16="http://schemas.microsoft.com/office/drawing/2014/main" id="{B92D5F6C-D018-7C2B-003F-B1327F563A5D}"/>
              </a:ext>
            </a:extLst>
          </p:cNvPr>
          <p:cNvSpPr/>
          <p:nvPr/>
        </p:nvSpPr>
        <p:spPr>
          <a:xfrm>
            <a:off x="118370" y="596977"/>
            <a:ext cx="792089" cy="906892"/>
          </a:xfrm>
          <a:prstGeom prst="homePlate">
            <a:avLst>
              <a:gd name="adj" fmla="val 49923"/>
            </a:avLst>
          </a:prstGeom>
          <a:solidFill>
            <a:srgbClr val="3B64DB"/>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72000" rIns="108000" bIns="72000" rtlCol="0" anchor="ctr"/>
          <a:lstStyle/>
          <a:p>
            <a:pPr algn="ctr">
              <a:lnSpc>
                <a:spcPct val="110000"/>
              </a:lnSpc>
              <a:spcBef>
                <a:spcPts val="600"/>
              </a:spcBef>
            </a:pPr>
            <a:endParaRPr lang="en-IN" sz="1600" dirty="0" err="1"/>
          </a:p>
        </p:txBody>
      </p:sp>
      <p:sp>
        <p:nvSpPr>
          <p:cNvPr id="52" name="Rectangle 51">
            <a:extLst>
              <a:ext uri="{FF2B5EF4-FFF2-40B4-BE49-F238E27FC236}">
                <a16:creationId xmlns:a16="http://schemas.microsoft.com/office/drawing/2014/main" id="{73E5F262-B51B-5678-F706-EA37DAFB36B1}"/>
              </a:ext>
            </a:extLst>
          </p:cNvPr>
          <p:cNvSpPr/>
          <p:nvPr/>
        </p:nvSpPr>
        <p:spPr>
          <a:xfrm>
            <a:off x="118370" y="596978"/>
            <a:ext cx="11502010" cy="90689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dirty="0" err="1"/>
          </a:p>
        </p:txBody>
      </p:sp>
      <p:sp>
        <p:nvSpPr>
          <p:cNvPr id="53" name="TextBox 52">
            <a:extLst>
              <a:ext uri="{FF2B5EF4-FFF2-40B4-BE49-F238E27FC236}">
                <a16:creationId xmlns:a16="http://schemas.microsoft.com/office/drawing/2014/main" id="{F36DB830-80A3-CC05-4E58-92FA92BDEE1D}"/>
              </a:ext>
            </a:extLst>
          </p:cNvPr>
          <p:cNvSpPr txBox="1"/>
          <p:nvPr/>
        </p:nvSpPr>
        <p:spPr>
          <a:xfrm>
            <a:off x="172434" y="692696"/>
            <a:ext cx="291071" cy="757022"/>
          </a:xfrm>
          <a:prstGeom prst="rect">
            <a:avLst/>
          </a:prstGeom>
        </p:spPr>
        <p:txBody>
          <a:bodyPr vert="vert270" wrap="square" lIns="0" tIns="0" rIns="0" bIns="0" rtlCol="0">
            <a:noAutofit/>
          </a:bodyPr>
          <a:lstStyle/>
          <a:p>
            <a:pPr algn="ctr"/>
            <a:r>
              <a:rPr lang="en-US" sz="1200" dirty="0"/>
              <a:t>Associate</a:t>
            </a:r>
            <a:endParaRPr lang="en-IN" sz="1400" dirty="0"/>
          </a:p>
        </p:txBody>
      </p:sp>
      <p:pic>
        <p:nvPicPr>
          <p:cNvPr id="55" name="Picture 6" descr="End-User Icons - Free SVG &amp; PNG End-User Images - Noun Project">
            <a:extLst>
              <a:ext uri="{FF2B5EF4-FFF2-40B4-BE49-F238E27FC236}">
                <a16:creationId xmlns:a16="http://schemas.microsoft.com/office/drawing/2014/main" id="{5C8C9714-2E76-0D69-36C1-D4CCB84D62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00812" y="787284"/>
            <a:ext cx="391257" cy="39125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Rounded Corners 55">
            <a:extLst>
              <a:ext uri="{FF2B5EF4-FFF2-40B4-BE49-F238E27FC236}">
                <a16:creationId xmlns:a16="http://schemas.microsoft.com/office/drawing/2014/main" id="{2A3B256E-22A3-E15B-D31A-21832527E8DD}"/>
              </a:ext>
            </a:extLst>
          </p:cNvPr>
          <p:cNvSpPr/>
          <p:nvPr/>
        </p:nvSpPr>
        <p:spPr>
          <a:xfrm>
            <a:off x="1607086" y="769889"/>
            <a:ext cx="1353631" cy="432048"/>
          </a:xfrm>
          <a:prstGeom prst="roundRect">
            <a:avLst/>
          </a:prstGeom>
          <a:solidFill>
            <a:srgbClr val="A7F7DE"/>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Choose next allocated Account</a:t>
            </a:r>
          </a:p>
        </p:txBody>
      </p:sp>
      <p:sp>
        <p:nvSpPr>
          <p:cNvPr id="58" name="Diamond 57">
            <a:extLst>
              <a:ext uri="{FF2B5EF4-FFF2-40B4-BE49-F238E27FC236}">
                <a16:creationId xmlns:a16="http://schemas.microsoft.com/office/drawing/2014/main" id="{7268295E-4DCC-E16E-7EF7-1F27DA34F5C7}"/>
              </a:ext>
            </a:extLst>
          </p:cNvPr>
          <p:cNvSpPr/>
          <p:nvPr/>
        </p:nvSpPr>
        <p:spPr>
          <a:xfrm>
            <a:off x="1522246" y="1556792"/>
            <a:ext cx="1523312" cy="1136640"/>
          </a:xfrm>
          <a:prstGeom prst="diamond">
            <a:avLst/>
          </a:prstGeom>
          <a:solidFill>
            <a:srgbClr val="EEF3B3"/>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Is Workable Account?</a:t>
            </a:r>
          </a:p>
        </p:txBody>
      </p:sp>
      <p:sp>
        <p:nvSpPr>
          <p:cNvPr id="61" name="Rectangle: Rounded Corners 60">
            <a:extLst>
              <a:ext uri="{FF2B5EF4-FFF2-40B4-BE49-F238E27FC236}">
                <a16:creationId xmlns:a16="http://schemas.microsoft.com/office/drawing/2014/main" id="{5209DA0F-6FAE-931C-B48A-6D1C3F3F4FD3}"/>
              </a:ext>
            </a:extLst>
          </p:cNvPr>
          <p:cNvSpPr/>
          <p:nvPr/>
        </p:nvSpPr>
        <p:spPr>
          <a:xfrm>
            <a:off x="1750046" y="2962709"/>
            <a:ext cx="1068693" cy="637925"/>
          </a:xfrm>
          <a:prstGeom prst="roundRect">
            <a:avLst/>
          </a:prstGeom>
          <a:solidFill>
            <a:srgbClr val="EEF3B3"/>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Load Staged Data from Compass DB</a:t>
            </a:r>
          </a:p>
        </p:txBody>
      </p:sp>
      <p:cxnSp>
        <p:nvCxnSpPr>
          <p:cNvPr id="68" name="Connector: Elbow 67">
            <a:extLst>
              <a:ext uri="{FF2B5EF4-FFF2-40B4-BE49-F238E27FC236}">
                <a16:creationId xmlns:a16="http://schemas.microsoft.com/office/drawing/2014/main" id="{7EC5C34A-8CB4-B6B2-000C-92ABE6559E3D}"/>
              </a:ext>
            </a:extLst>
          </p:cNvPr>
          <p:cNvCxnSpPr>
            <a:cxnSpLocks/>
            <a:stCxn id="58" idx="1"/>
            <a:endCxn id="56" idx="1"/>
          </p:cNvCxnSpPr>
          <p:nvPr/>
        </p:nvCxnSpPr>
        <p:spPr>
          <a:xfrm rot="10800000" flipH="1">
            <a:off x="1522246" y="985914"/>
            <a:ext cx="84840" cy="1139199"/>
          </a:xfrm>
          <a:prstGeom prst="bentConnector3">
            <a:avLst>
              <a:gd name="adj1" fmla="val -269448"/>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C79BD66D-B5B4-9742-B8EB-0D7CDD125F25}"/>
              </a:ext>
            </a:extLst>
          </p:cNvPr>
          <p:cNvCxnSpPr>
            <a:cxnSpLocks/>
            <a:stCxn id="100" idx="1"/>
            <a:endCxn id="272" idx="0"/>
          </p:cNvCxnSpPr>
          <p:nvPr/>
        </p:nvCxnSpPr>
        <p:spPr>
          <a:xfrm rot="10800000" flipV="1">
            <a:off x="3783202" y="1920423"/>
            <a:ext cx="152785" cy="1042285"/>
          </a:xfrm>
          <a:prstGeom prst="bentConnector2">
            <a:avLst/>
          </a:prstGeom>
          <a:ln w="9525" cap="rnd">
            <a:solidFill>
              <a:schemeClr val="tx1">
                <a:lumMod val="50000"/>
              </a:schemeClr>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Arrow: Pentagon 83">
            <a:extLst>
              <a:ext uri="{FF2B5EF4-FFF2-40B4-BE49-F238E27FC236}">
                <a16:creationId xmlns:a16="http://schemas.microsoft.com/office/drawing/2014/main" id="{30B58432-831A-7978-BC2E-8B607CC944CF}"/>
              </a:ext>
            </a:extLst>
          </p:cNvPr>
          <p:cNvSpPr/>
          <p:nvPr/>
        </p:nvSpPr>
        <p:spPr>
          <a:xfrm>
            <a:off x="118370" y="3830768"/>
            <a:ext cx="792089" cy="811005"/>
          </a:xfrm>
          <a:prstGeom prst="homePlate">
            <a:avLst>
              <a:gd name="adj" fmla="val 49923"/>
            </a:avLst>
          </a:prstGeom>
          <a:solidFill>
            <a:srgbClr val="3B64DB"/>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72000" rIns="108000" bIns="72000" rtlCol="0" anchor="ctr"/>
          <a:lstStyle/>
          <a:p>
            <a:pPr algn="ctr">
              <a:lnSpc>
                <a:spcPct val="110000"/>
              </a:lnSpc>
              <a:spcBef>
                <a:spcPts val="600"/>
              </a:spcBef>
            </a:pPr>
            <a:endParaRPr lang="en-IN" sz="1600" dirty="0" err="1"/>
          </a:p>
        </p:txBody>
      </p:sp>
      <p:pic>
        <p:nvPicPr>
          <p:cNvPr id="86" name="Picture 12" descr="IBM 3270 IBM Personal Computer Mainframe computer Font, ibm, text, grass,  monospaced Font png | PNGWing">
            <a:extLst>
              <a:ext uri="{FF2B5EF4-FFF2-40B4-BE49-F238E27FC236}">
                <a16:creationId xmlns:a16="http://schemas.microsoft.com/office/drawing/2014/main" id="{90506492-62EE-F0DE-E632-4DF6DD666DE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26" t="5424" r="6087" b="12689"/>
          <a:stretch/>
        </p:blipFill>
        <p:spPr bwMode="auto">
          <a:xfrm>
            <a:off x="382535" y="4118050"/>
            <a:ext cx="270068" cy="220909"/>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a:extLst>
              <a:ext uri="{FF2B5EF4-FFF2-40B4-BE49-F238E27FC236}">
                <a16:creationId xmlns:a16="http://schemas.microsoft.com/office/drawing/2014/main" id="{1319DFF3-272E-B447-BD5D-D48916F1B115}"/>
              </a:ext>
            </a:extLst>
          </p:cNvPr>
          <p:cNvSpPr/>
          <p:nvPr/>
        </p:nvSpPr>
        <p:spPr>
          <a:xfrm>
            <a:off x="118370" y="3830769"/>
            <a:ext cx="11502010" cy="81100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dirty="0" err="1"/>
          </a:p>
        </p:txBody>
      </p:sp>
      <p:sp>
        <p:nvSpPr>
          <p:cNvPr id="92" name="TextBox 91">
            <a:extLst>
              <a:ext uri="{FF2B5EF4-FFF2-40B4-BE49-F238E27FC236}">
                <a16:creationId xmlns:a16="http://schemas.microsoft.com/office/drawing/2014/main" id="{BEA86DEF-9372-D6D3-B2CC-F269FF08E3B9}"/>
              </a:ext>
            </a:extLst>
          </p:cNvPr>
          <p:cNvSpPr txBox="1"/>
          <p:nvPr/>
        </p:nvSpPr>
        <p:spPr>
          <a:xfrm>
            <a:off x="172434" y="3830767"/>
            <a:ext cx="291071" cy="757022"/>
          </a:xfrm>
          <a:prstGeom prst="rect">
            <a:avLst/>
          </a:prstGeom>
        </p:spPr>
        <p:txBody>
          <a:bodyPr vert="vert270" wrap="square" lIns="0" tIns="0" rIns="0" bIns="0" rtlCol="0">
            <a:noAutofit/>
          </a:bodyPr>
          <a:lstStyle/>
          <a:p>
            <a:pPr algn="ctr"/>
            <a:r>
              <a:rPr lang="en-US" sz="1200" dirty="0"/>
              <a:t>ACE</a:t>
            </a:r>
            <a:endParaRPr lang="en-IN" sz="1400" dirty="0"/>
          </a:p>
        </p:txBody>
      </p:sp>
      <p:pic>
        <p:nvPicPr>
          <p:cNvPr id="95" name="Picture 14" descr="ai, artificial intelligence, brain, electronics, robotics, science fiction, technology ">
            <a:extLst>
              <a:ext uri="{FF2B5EF4-FFF2-40B4-BE49-F238E27FC236}">
                <a16:creationId xmlns:a16="http://schemas.microsoft.com/office/drawing/2014/main" id="{542EC587-A750-037B-2954-F541F4FBC7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262" y="4946239"/>
            <a:ext cx="209341" cy="2093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0" name="Rectangle: Rounded Corners 99">
            <a:extLst>
              <a:ext uri="{FF2B5EF4-FFF2-40B4-BE49-F238E27FC236}">
                <a16:creationId xmlns:a16="http://schemas.microsoft.com/office/drawing/2014/main" id="{916F7757-F214-2899-0E59-6AA562528F3D}"/>
              </a:ext>
            </a:extLst>
          </p:cNvPr>
          <p:cNvSpPr/>
          <p:nvPr/>
        </p:nvSpPr>
        <p:spPr>
          <a:xfrm>
            <a:off x="3935986" y="1594344"/>
            <a:ext cx="1259785" cy="652159"/>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Summarize Data based on Rules</a:t>
            </a:r>
          </a:p>
        </p:txBody>
      </p:sp>
      <p:sp>
        <p:nvSpPr>
          <p:cNvPr id="103" name="Rectangle: Rounded Corners 102">
            <a:extLst>
              <a:ext uri="{FF2B5EF4-FFF2-40B4-BE49-F238E27FC236}">
                <a16:creationId xmlns:a16="http://schemas.microsoft.com/office/drawing/2014/main" id="{258A77F2-ED08-3318-87F8-D6435A3D0EC1}"/>
              </a:ext>
            </a:extLst>
          </p:cNvPr>
          <p:cNvSpPr/>
          <p:nvPr/>
        </p:nvSpPr>
        <p:spPr>
          <a:xfrm>
            <a:off x="4738619" y="2747302"/>
            <a:ext cx="1259785" cy="652159"/>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Remove any </a:t>
            </a:r>
          </a:p>
          <a:p>
            <a:pPr algn="ctr"/>
            <a:r>
              <a:rPr lang="en-US" sz="1050" dirty="0"/>
              <a:t>PII/ PHI Elements</a:t>
            </a:r>
          </a:p>
        </p:txBody>
      </p:sp>
      <p:sp>
        <p:nvSpPr>
          <p:cNvPr id="104" name="Rectangle: Rounded Corners 103">
            <a:extLst>
              <a:ext uri="{FF2B5EF4-FFF2-40B4-BE49-F238E27FC236}">
                <a16:creationId xmlns:a16="http://schemas.microsoft.com/office/drawing/2014/main" id="{0021E152-1678-4739-D571-8671090A1B19}"/>
              </a:ext>
            </a:extLst>
          </p:cNvPr>
          <p:cNvSpPr/>
          <p:nvPr/>
        </p:nvSpPr>
        <p:spPr>
          <a:xfrm>
            <a:off x="3498095" y="4826951"/>
            <a:ext cx="1759186" cy="467717"/>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Summarize Activity Notes</a:t>
            </a:r>
          </a:p>
        </p:txBody>
      </p:sp>
      <p:cxnSp>
        <p:nvCxnSpPr>
          <p:cNvPr id="112" name="Connector: Elbow 111">
            <a:extLst>
              <a:ext uri="{FF2B5EF4-FFF2-40B4-BE49-F238E27FC236}">
                <a16:creationId xmlns:a16="http://schemas.microsoft.com/office/drawing/2014/main" id="{DD9498BD-C1F3-AFE3-6398-2E2565F6668F}"/>
              </a:ext>
            </a:extLst>
          </p:cNvPr>
          <p:cNvCxnSpPr>
            <a:cxnSpLocks/>
            <a:stCxn id="103" idx="2"/>
            <a:endCxn id="104" idx="0"/>
          </p:cNvCxnSpPr>
          <p:nvPr/>
        </p:nvCxnSpPr>
        <p:spPr>
          <a:xfrm rot="5400000">
            <a:off x="4159355" y="3617794"/>
            <a:ext cx="1427490" cy="990824"/>
          </a:xfrm>
          <a:prstGeom prst="bentConnector3">
            <a:avLst>
              <a:gd name="adj1" fmla="val 94082"/>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AD6D0F60-F97C-A574-6482-DA9DAE421612}"/>
              </a:ext>
            </a:extLst>
          </p:cNvPr>
          <p:cNvSpPr/>
          <p:nvPr/>
        </p:nvSpPr>
        <p:spPr>
          <a:xfrm>
            <a:off x="5631857" y="4826950"/>
            <a:ext cx="1351563" cy="467717"/>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Identify Next Best Action</a:t>
            </a:r>
          </a:p>
        </p:txBody>
      </p:sp>
      <p:cxnSp>
        <p:nvCxnSpPr>
          <p:cNvPr id="117" name="Straight Arrow Connector 116">
            <a:extLst>
              <a:ext uri="{FF2B5EF4-FFF2-40B4-BE49-F238E27FC236}">
                <a16:creationId xmlns:a16="http://schemas.microsoft.com/office/drawing/2014/main" id="{196B9467-E250-A6D6-4440-C88795CFF21F}"/>
              </a:ext>
            </a:extLst>
          </p:cNvPr>
          <p:cNvCxnSpPr>
            <a:cxnSpLocks/>
            <a:stCxn id="104" idx="3"/>
            <a:endCxn id="115" idx="1"/>
          </p:cNvCxnSpPr>
          <p:nvPr/>
        </p:nvCxnSpPr>
        <p:spPr>
          <a:xfrm flipV="1">
            <a:off x="5257281" y="5060809"/>
            <a:ext cx="374576" cy="1"/>
          </a:xfrm>
          <a:prstGeom prst="straightConnector1">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4269C747-4DD6-60DD-B842-B5DAA2353F19}"/>
              </a:ext>
            </a:extLst>
          </p:cNvPr>
          <p:cNvSpPr/>
          <p:nvPr/>
        </p:nvSpPr>
        <p:spPr>
          <a:xfrm>
            <a:off x="4364337" y="733797"/>
            <a:ext cx="2661982" cy="652159"/>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View All Required information including </a:t>
            </a:r>
          </a:p>
          <a:p>
            <a:pPr algn="ctr"/>
            <a:r>
              <a:rPr lang="en-US" sz="1050" dirty="0"/>
              <a:t>Overall Summary &amp; Recommended Next Best Action</a:t>
            </a:r>
          </a:p>
        </p:txBody>
      </p:sp>
      <p:cxnSp>
        <p:nvCxnSpPr>
          <p:cNvPr id="120" name="Connector: Elbow 119">
            <a:extLst>
              <a:ext uri="{FF2B5EF4-FFF2-40B4-BE49-F238E27FC236}">
                <a16:creationId xmlns:a16="http://schemas.microsoft.com/office/drawing/2014/main" id="{D5981B23-4C2B-BB48-18E6-B5479D11F4B7}"/>
              </a:ext>
            </a:extLst>
          </p:cNvPr>
          <p:cNvCxnSpPr>
            <a:cxnSpLocks/>
            <a:stCxn id="115" idx="0"/>
            <a:endCxn id="118" idx="2"/>
          </p:cNvCxnSpPr>
          <p:nvPr/>
        </p:nvCxnSpPr>
        <p:spPr>
          <a:xfrm rot="16200000" flipV="1">
            <a:off x="4280987" y="2800297"/>
            <a:ext cx="3440994" cy="612311"/>
          </a:xfrm>
          <a:prstGeom prst="bentConnector3">
            <a:avLst>
              <a:gd name="adj1" fmla="val 87369"/>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128" name="Diamond 127">
            <a:extLst>
              <a:ext uri="{FF2B5EF4-FFF2-40B4-BE49-F238E27FC236}">
                <a16:creationId xmlns:a16="http://schemas.microsoft.com/office/drawing/2014/main" id="{3D41886A-36FB-D79B-67BE-47C217839085}"/>
              </a:ext>
            </a:extLst>
          </p:cNvPr>
          <p:cNvSpPr/>
          <p:nvPr/>
        </p:nvSpPr>
        <p:spPr>
          <a:xfrm>
            <a:off x="7437089" y="735029"/>
            <a:ext cx="1477018" cy="649694"/>
          </a:xfrm>
          <a:prstGeom prst="diamond">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Call Needed?</a:t>
            </a:r>
          </a:p>
        </p:txBody>
      </p:sp>
      <p:cxnSp>
        <p:nvCxnSpPr>
          <p:cNvPr id="130" name="Straight Arrow Connector 129">
            <a:extLst>
              <a:ext uri="{FF2B5EF4-FFF2-40B4-BE49-F238E27FC236}">
                <a16:creationId xmlns:a16="http://schemas.microsoft.com/office/drawing/2014/main" id="{0CD842F9-4EBD-F916-E25D-9C614C188CF7}"/>
              </a:ext>
            </a:extLst>
          </p:cNvPr>
          <p:cNvCxnSpPr>
            <a:stCxn id="118" idx="3"/>
            <a:endCxn id="128" idx="1"/>
          </p:cNvCxnSpPr>
          <p:nvPr/>
        </p:nvCxnSpPr>
        <p:spPr>
          <a:xfrm flipV="1">
            <a:off x="7026319" y="1059876"/>
            <a:ext cx="410770" cy="1"/>
          </a:xfrm>
          <a:prstGeom prst="straightConnector1">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149" name="Rectangle: Rounded Corners 148">
            <a:extLst>
              <a:ext uri="{FF2B5EF4-FFF2-40B4-BE49-F238E27FC236}">
                <a16:creationId xmlns:a16="http://schemas.microsoft.com/office/drawing/2014/main" id="{0B16514A-2EB7-AC6A-5837-260981955511}"/>
              </a:ext>
            </a:extLst>
          </p:cNvPr>
          <p:cNvSpPr/>
          <p:nvPr/>
        </p:nvSpPr>
        <p:spPr>
          <a:xfrm>
            <a:off x="7545706" y="1846868"/>
            <a:ext cx="1259785" cy="637925"/>
          </a:xfrm>
          <a:prstGeom prst="roundRect">
            <a:avLst/>
          </a:prstGeom>
          <a:solidFill>
            <a:srgbClr val="EEF3B3"/>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Compile Pre-Call Summary Data</a:t>
            </a:r>
          </a:p>
        </p:txBody>
      </p:sp>
      <p:cxnSp>
        <p:nvCxnSpPr>
          <p:cNvPr id="151" name="Connector: Elbow 150">
            <a:extLst>
              <a:ext uri="{FF2B5EF4-FFF2-40B4-BE49-F238E27FC236}">
                <a16:creationId xmlns:a16="http://schemas.microsoft.com/office/drawing/2014/main" id="{38308FC6-2374-DBF2-2991-E60E6469DD55}"/>
              </a:ext>
            </a:extLst>
          </p:cNvPr>
          <p:cNvCxnSpPr>
            <a:stCxn id="128" idx="2"/>
            <a:endCxn id="149" idx="0"/>
          </p:cNvCxnSpPr>
          <p:nvPr/>
        </p:nvCxnSpPr>
        <p:spPr>
          <a:xfrm rot="16200000" flipH="1">
            <a:off x="7944526" y="1615794"/>
            <a:ext cx="462145" cy="1"/>
          </a:xfrm>
          <a:prstGeom prst="bentConnector3">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152" name="Rectangle: Rounded Corners 151">
            <a:extLst>
              <a:ext uri="{FF2B5EF4-FFF2-40B4-BE49-F238E27FC236}">
                <a16:creationId xmlns:a16="http://schemas.microsoft.com/office/drawing/2014/main" id="{B6F6E04F-D243-3CAC-7B55-827715F7E2B9}"/>
              </a:ext>
            </a:extLst>
          </p:cNvPr>
          <p:cNvSpPr/>
          <p:nvPr/>
        </p:nvSpPr>
        <p:spPr>
          <a:xfrm>
            <a:off x="7248128" y="4828645"/>
            <a:ext cx="1854940" cy="459054"/>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Generate Recommended Conversation Flow</a:t>
            </a:r>
          </a:p>
        </p:txBody>
      </p:sp>
      <p:cxnSp>
        <p:nvCxnSpPr>
          <p:cNvPr id="154" name="Connector: Elbow 153">
            <a:extLst>
              <a:ext uri="{FF2B5EF4-FFF2-40B4-BE49-F238E27FC236}">
                <a16:creationId xmlns:a16="http://schemas.microsoft.com/office/drawing/2014/main" id="{D285D799-3399-BE81-79B4-3D6AC22B0642}"/>
              </a:ext>
            </a:extLst>
          </p:cNvPr>
          <p:cNvCxnSpPr>
            <a:cxnSpLocks/>
            <a:stCxn id="228" idx="2"/>
            <a:endCxn id="152" idx="0"/>
          </p:cNvCxnSpPr>
          <p:nvPr/>
        </p:nvCxnSpPr>
        <p:spPr>
          <a:xfrm rot="5400000">
            <a:off x="7491259" y="4144304"/>
            <a:ext cx="1368681" cy="1"/>
          </a:xfrm>
          <a:prstGeom prst="bentConnector3">
            <a:avLst>
              <a:gd name="adj1" fmla="val 50000"/>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161" name="Rectangle: Rounded Corners 160">
            <a:extLst>
              <a:ext uri="{FF2B5EF4-FFF2-40B4-BE49-F238E27FC236}">
                <a16:creationId xmlns:a16="http://schemas.microsoft.com/office/drawing/2014/main" id="{00BB19D8-56B6-FD1D-652C-59DC151364A3}"/>
              </a:ext>
            </a:extLst>
          </p:cNvPr>
          <p:cNvSpPr/>
          <p:nvPr/>
        </p:nvSpPr>
        <p:spPr>
          <a:xfrm>
            <a:off x="9264352" y="797205"/>
            <a:ext cx="1208056" cy="630405"/>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View Pre-Call info, make the call</a:t>
            </a:r>
          </a:p>
        </p:txBody>
      </p:sp>
      <p:sp>
        <p:nvSpPr>
          <p:cNvPr id="175" name="TextBox 174">
            <a:extLst>
              <a:ext uri="{FF2B5EF4-FFF2-40B4-BE49-F238E27FC236}">
                <a16:creationId xmlns:a16="http://schemas.microsoft.com/office/drawing/2014/main" id="{7CEEFBA6-9021-4096-8957-C20CE03C2B6F}"/>
              </a:ext>
            </a:extLst>
          </p:cNvPr>
          <p:cNvSpPr txBox="1"/>
          <p:nvPr/>
        </p:nvSpPr>
        <p:spPr>
          <a:xfrm>
            <a:off x="1219634" y="1978236"/>
            <a:ext cx="369813" cy="261610"/>
          </a:xfrm>
          <a:prstGeom prst="rect">
            <a:avLst/>
          </a:prstGeom>
          <a:noFill/>
        </p:spPr>
        <p:txBody>
          <a:bodyPr wrap="square" rtlCol="0">
            <a:spAutoFit/>
          </a:bodyPr>
          <a:lstStyle/>
          <a:p>
            <a:pPr algn="l"/>
            <a:r>
              <a:rPr lang="en-US" sz="1100" dirty="0">
                <a:solidFill>
                  <a:schemeClr val="tx2"/>
                </a:solidFill>
              </a:rPr>
              <a:t>No</a:t>
            </a:r>
          </a:p>
        </p:txBody>
      </p:sp>
      <p:cxnSp>
        <p:nvCxnSpPr>
          <p:cNvPr id="179" name="Straight Arrow Connector 178">
            <a:extLst>
              <a:ext uri="{FF2B5EF4-FFF2-40B4-BE49-F238E27FC236}">
                <a16:creationId xmlns:a16="http://schemas.microsoft.com/office/drawing/2014/main" id="{582DB73E-7B14-20B8-5EF4-B745D255AABD}"/>
              </a:ext>
            </a:extLst>
          </p:cNvPr>
          <p:cNvCxnSpPr>
            <a:stCxn id="58" idx="2"/>
            <a:endCxn id="61" idx="0"/>
          </p:cNvCxnSpPr>
          <p:nvPr/>
        </p:nvCxnSpPr>
        <p:spPr>
          <a:xfrm>
            <a:off x="2283902" y="2693432"/>
            <a:ext cx="491" cy="269277"/>
          </a:xfrm>
          <a:prstGeom prst="straightConnector1">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DE7927B8-158B-BC65-2666-9ABF8C002E38}"/>
              </a:ext>
            </a:extLst>
          </p:cNvPr>
          <p:cNvCxnSpPr>
            <a:cxnSpLocks/>
            <a:stCxn id="61" idx="2"/>
            <a:endCxn id="44" idx="0"/>
          </p:cNvCxnSpPr>
          <p:nvPr/>
        </p:nvCxnSpPr>
        <p:spPr>
          <a:xfrm rot="5400000">
            <a:off x="1870793" y="3519894"/>
            <a:ext cx="332860" cy="494341"/>
          </a:xfrm>
          <a:prstGeom prst="bentConnector3">
            <a:avLst>
              <a:gd name="adj1" fmla="val 50000"/>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AA05754B-5447-6EE1-7219-581C7B1BD2A9}"/>
              </a:ext>
            </a:extLst>
          </p:cNvPr>
          <p:cNvCxnSpPr>
            <a:stCxn id="100" idx="3"/>
            <a:endCxn id="103" idx="0"/>
          </p:cNvCxnSpPr>
          <p:nvPr/>
        </p:nvCxnSpPr>
        <p:spPr>
          <a:xfrm>
            <a:off x="5195771" y="1920424"/>
            <a:ext cx="172741" cy="826878"/>
          </a:xfrm>
          <a:prstGeom prst="bentConnector2">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228" name="Rectangle: Rounded Corners 227">
            <a:extLst>
              <a:ext uri="{FF2B5EF4-FFF2-40B4-BE49-F238E27FC236}">
                <a16:creationId xmlns:a16="http://schemas.microsoft.com/office/drawing/2014/main" id="{27E3D316-3CA2-D94C-D7BF-720E384875C7}"/>
              </a:ext>
            </a:extLst>
          </p:cNvPr>
          <p:cNvSpPr/>
          <p:nvPr/>
        </p:nvSpPr>
        <p:spPr>
          <a:xfrm>
            <a:off x="7545706" y="2807805"/>
            <a:ext cx="1259785" cy="652159"/>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Remove any </a:t>
            </a:r>
          </a:p>
          <a:p>
            <a:pPr algn="ctr"/>
            <a:r>
              <a:rPr lang="en-US" sz="1050" dirty="0"/>
              <a:t>PII/ PHI Elements</a:t>
            </a:r>
          </a:p>
        </p:txBody>
      </p:sp>
      <p:cxnSp>
        <p:nvCxnSpPr>
          <p:cNvPr id="232" name="Straight Arrow Connector 231">
            <a:extLst>
              <a:ext uri="{FF2B5EF4-FFF2-40B4-BE49-F238E27FC236}">
                <a16:creationId xmlns:a16="http://schemas.microsoft.com/office/drawing/2014/main" id="{5E092C4A-BDA2-0F8B-3FB0-CAA1F700EABE}"/>
              </a:ext>
            </a:extLst>
          </p:cNvPr>
          <p:cNvCxnSpPr>
            <a:stCxn id="149" idx="2"/>
            <a:endCxn id="228" idx="0"/>
          </p:cNvCxnSpPr>
          <p:nvPr/>
        </p:nvCxnSpPr>
        <p:spPr>
          <a:xfrm>
            <a:off x="8175599" y="2484793"/>
            <a:ext cx="0" cy="323012"/>
          </a:xfrm>
          <a:prstGeom prst="straightConnector1">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34" name="Connector: Elbow 233">
            <a:extLst>
              <a:ext uri="{FF2B5EF4-FFF2-40B4-BE49-F238E27FC236}">
                <a16:creationId xmlns:a16="http://schemas.microsoft.com/office/drawing/2014/main" id="{54245200-2CD7-8FEC-EA45-34845338F6F7}"/>
              </a:ext>
            </a:extLst>
          </p:cNvPr>
          <p:cNvCxnSpPr>
            <a:cxnSpLocks/>
            <a:stCxn id="149" idx="3"/>
            <a:endCxn id="161" idx="2"/>
          </p:cNvCxnSpPr>
          <p:nvPr/>
        </p:nvCxnSpPr>
        <p:spPr>
          <a:xfrm flipV="1">
            <a:off x="8805491" y="1427610"/>
            <a:ext cx="1062889" cy="738221"/>
          </a:xfrm>
          <a:prstGeom prst="bentConnector2">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36" name="Connector: Elbow 235">
            <a:extLst>
              <a:ext uri="{FF2B5EF4-FFF2-40B4-BE49-F238E27FC236}">
                <a16:creationId xmlns:a16="http://schemas.microsoft.com/office/drawing/2014/main" id="{8BB82D1D-8E51-179A-848C-B6A5EECAB608}"/>
              </a:ext>
            </a:extLst>
          </p:cNvPr>
          <p:cNvCxnSpPr>
            <a:cxnSpLocks/>
            <a:stCxn id="152" idx="3"/>
            <a:endCxn id="161" idx="2"/>
          </p:cNvCxnSpPr>
          <p:nvPr/>
        </p:nvCxnSpPr>
        <p:spPr>
          <a:xfrm flipV="1">
            <a:off x="9103068" y="1427610"/>
            <a:ext cx="765312" cy="3630562"/>
          </a:xfrm>
          <a:prstGeom prst="bentConnector2">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245" name="Rectangle: Rounded Corners 244">
            <a:extLst>
              <a:ext uri="{FF2B5EF4-FFF2-40B4-BE49-F238E27FC236}">
                <a16:creationId xmlns:a16="http://schemas.microsoft.com/office/drawing/2014/main" id="{87EF6C4E-0F08-44FC-D3D8-6A42C27A1EEF}"/>
              </a:ext>
            </a:extLst>
          </p:cNvPr>
          <p:cNvSpPr/>
          <p:nvPr/>
        </p:nvSpPr>
        <p:spPr>
          <a:xfrm>
            <a:off x="10725024" y="790328"/>
            <a:ext cx="781393" cy="644158"/>
          </a:xfrm>
          <a:prstGeom prst="roundRect">
            <a:avLst/>
          </a:prstGeom>
          <a:solidFill>
            <a:srgbClr val="EEF3B3"/>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Add Documentation Data</a:t>
            </a:r>
          </a:p>
        </p:txBody>
      </p:sp>
      <p:cxnSp>
        <p:nvCxnSpPr>
          <p:cNvPr id="247" name="Connector: Elbow 246">
            <a:extLst>
              <a:ext uri="{FF2B5EF4-FFF2-40B4-BE49-F238E27FC236}">
                <a16:creationId xmlns:a16="http://schemas.microsoft.com/office/drawing/2014/main" id="{CF3B28F9-E407-FEFE-EA24-F6E66D498F2D}"/>
              </a:ext>
            </a:extLst>
          </p:cNvPr>
          <p:cNvCxnSpPr>
            <a:stCxn id="128" idx="0"/>
            <a:endCxn id="245" idx="0"/>
          </p:cNvCxnSpPr>
          <p:nvPr/>
        </p:nvCxnSpPr>
        <p:spPr>
          <a:xfrm rot="16200000" flipH="1">
            <a:off x="9618009" y="-707383"/>
            <a:ext cx="55299" cy="2940123"/>
          </a:xfrm>
          <a:prstGeom prst="bentConnector3">
            <a:avLst>
              <a:gd name="adj1" fmla="val -413389"/>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5C1B43F5-682B-51D6-FE86-400118563E85}"/>
              </a:ext>
            </a:extLst>
          </p:cNvPr>
          <p:cNvCxnSpPr>
            <a:stCxn id="161" idx="3"/>
            <a:endCxn id="245" idx="1"/>
          </p:cNvCxnSpPr>
          <p:nvPr/>
        </p:nvCxnSpPr>
        <p:spPr>
          <a:xfrm flipV="1">
            <a:off x="10472408" y="1112407"/>
            <a:ext cx="252616" cy="1"/>
          </a:xfrm>
          <a:prstGeom prst="straightConnector1">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251" name="Rectangle: Rounded Corners 250">
            <a:extLst>
              <a:ext uri="{FF2B5EF4-FFF2-40B4-BE49-F238E27FC236}">
                <a16:creationId xmlns:a16="http://schemas.microsoft.com/office/drawing/2014/main" id="{DC85A6DB-2D70-EE94-EE68-FF1062DCD60E}"/>
              </a:ext>
            </a:extLst>
          </p:cNvPr>
          <p:cNvSpPr/>
          <p:nvPr/>
        </p:nvSpPr>
        <p:spPr>
          <a:xfrm>
            <a:off x="10062542" y="4031904"/>
            <a:ext cx="1263819" cy="518971"/>
          </a:xfrm>
          <a:prstGeom prst="roundRect">
            <a:avLst/>
          </a:prstGeom>
          <a:solidFill>
            <a:srgbClr val="A7F7DE"/>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ACE Notes posting</a:t>
            </a:r>
          </a:p>
        </p:txBody>
      </p:sp>
      <p:cxnSp>
        <p:nvCxnSpPr>
          <p:cNvPr id="253" name="Connector: Elbow 252">
            <a:extLst>
              <a:ext uri="{FF2B5EF4-FFF2-40B4-BE49-F238E27FC236}">
                <a16:creationId xmlns:a16="http://schemas.microsoft.com/office/drawing/2014/main" id="{D036999F-EFC3-ED8D-F32D-D4E41D1C81AE}"/>
              </a:ext>
            </a:extLst>
          </p:cNvPr>
          <p:cNvCxnSpPr>
            <a:stCxn id="245" idx="2"/>
            <a:endCxn id="251" idx="3"/>
          </p:cNvCxnSpPr>
          <p:nvPr/>
        </p:nvCxnSpPr>
        <p:spPr>
          <a:xfrm rot="16200000" flipH="1">
            <a:off x="9792589" y="2757618"/>
            <a:ext cx="2856904" cy="210640"/>
          </a:xfrm>
          <a:prstGeom prst="bentConnector4">
            <a:avLst>
              <a:gd name="adj1" fmla="val 45459"/>
              <a:gd name="adj2" fmla="val 153973"/>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256" name="Rectangle: Rounded Corners 255">
            <a:extLst>
              <a:ext uri="{FF2B5EF4-FFF2-40B4-BE49-F238E27FC236}">
                <a16:creationId xmlns:a16="http://schemas.microsoft.com/office/drawing/2014/main" id="{8BDF9AA7-4F56-2511-5D10-B2BE157A75E1}"/>
              </a:ext>
            </a:extLst>
          </p:cNvPr>
          <p:cNvSpPr/>
          <p:nvPr/>
        </p:nvSpPr>
        <p:spPr>
          <a:xfrm>
            <a:off x="10032878" y="2099460"/>
            <a:ext cx="962950" cy="1392759"/>
          </a:xfrm>
          <a:prstGeom prst="roundRect">
            <a:avLst/>
          </a:prstGeom>
          <a:solidFill>
            <a:srgbClr val="A7F7DE"/>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Update Account Status (Release or On Hold) in workflow tool</a:t>
            </a:r>
          </a:p>
        </p:txBody>
      </p:sp>
      <p:cxnSp>
        <p:nvCxnSpPr>
          <p:cNvPr id="258" name="Connector: Elbow 257">
            <a:extLst>
              <a:ext uri="{FF2B5EF4-FFF2-40B4-BE49-F238E27FC236}">
                <a16:creationId xmlns:a16="http://schemas.microsoft.com/office/drawing/2014/main" id="{A15A9D81-7058-2609-527D-FFD1DDA339B8}"/>
              </a:ext>
            </a:extLst>
          </p:cNvPr>
          <p:cNvCxnSpPr>
            <a:stCxn id="251" idx="0"/>
            <a:endCxn id="256" idx="2"/>
          </p:cNvCxnSpPr>
          <p:nvPr/>
        </p:nvCxnSpPr>
        <p:spPr>
          <a:xfrm rot="16200000" flipV="1">
            <a:off x="10334561" y="3672012"/>
            <a:ext cx="539685" cy="180099"/>
          </a:xfrm>
          <a:prstGeom prst="bentConnector3">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60" name="Connector: Elbow 259">
            <a:extLst>
              <a:ext uri="{FF2B5EF4-FFF2-40B4-BE49-F238E27FC236}">
                <a16:creationId xmlns:a16="http://schemas.microsoft.com/office/drawing/2014/main" id="{DD8CADDB-36C3-FF2D-D207-6153984B2F09}"/>
              </a:ext>
            </a:extLst>
          </p:cNvPr>
          <p:cNvCxnSpPr>
            <a:cxnSpLocks/>
            <a:stCxn id="256" idx="0"/>
            <a:endCxn id="56" idx="3"/>
          </p:cNvCxnSpPr>
          <p:nvPr/>
        </p:nvCxnSpPr>
        <p:spPr>
          <a:xfrm rot="16200000" flipV="1">
            <a:off x="6180762" y="-2234131"/>
            <a:ext cx="1113547" cy="7553636"/>
          </a:xfrm>
          <a:prstGeom prst="bentConnector2">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261" name="Arrow: Chevron 260">
            <a:extLst>
              <a:ext uri="{FF2B5EF4-FFF2-40B4-BE49-F238E27FC236}">
                <a16:creationId xmlns:a16="http://schemas.microsoft.com/office/drawing/2014/main" id="{37D7A720-9639-6DD6-753C-37E3B67F7681}"/>
              </a:ext>
            </a:extLst>
          </p:cNvPr>
          <p:cNvSpPr/>
          <p:nvPr/>
        </p:nvSpPr>
        <p:spPr>
          <a:xfrm rot="5400000">
            <a:off x="9517402" y="2945454"/>
            <a:ext cx="4793714" cy="282188"/>
          </a:xfrm>
          <a:prstGeom prst="chevron">
            <a:avLst/>
          </a:prstGeom>
          <a:solidFill>
            <a:srgbClr val="FFFFFF">
              <a:lumMod val="95000"/>
            </a:srgbClr>
          </a:solidFill>
          <a:ln w="12700" cap="flat" cmpd="sng" algn="ctr">
            <a:solidFill>
              <a:srgbClr val="0072BC"/>
            </a:solidFill>
            <a:prstDash val="solid"/>
            <a:miter lim="800000"/>
          </a:ln>
          <a:effectLst/>
        </p:spPr>
        <p:txBody>
          <a:bodyPr lIns="108000" tIns="72000" rIns="108000" bIns="72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10000"/>
              </a:lnSpc>
              <a:spcBef>
                <a:spcPts val="600"/>
              </a:spcBef>
              <a:spcAft>
                <a:spcPts val="0"/>
              </a:spcAft>
              <a:buClrTx/>
              <a:buSzTx/>
              <a:buFontTx/>
              <a:buNone/>
              <a:tabLst/>
              <a:defRPr/>
            </a:pPr>
            <a:r>
              <a:rPr kumimoji="1" lang="en-US" sz="11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Current Release</a:t>
            </a:r>
          </a:p>
        </p:txBody>
      </p:sp>
      <p:sp>
        <p:nvSpPr>
          <p:cNvPr id="262" name="Arrow: Chevron 261">
            <a:extLst>
              <a:ext uri="{FF2B5EF4-FFF2-40B4-BE49-F238E27FC236}">
                <a16:creationId xmlns:a16="http://schemas.microsoft.com/office/drawing/2014/main" id="{33B2E36F-E97C-1804-67C1-A8AF288933EA}"/>
              </a:ext>
            </a:extLst>
          </p:cNvPr>
          <p:cNvSpPr/>
          <p:nvPr/>
        </p:nvSpPr>
        <p:spPr>
          <a:xfrm rot="5400000">
            <a:off x="11462389" y="5740197"/>
            <a:ext cx="903739" cy="282188"/>
          </a:xfrm>
          <a:prstGeom prst="chevron">
            <a:avLst/>
          </a:prstGeom>
          <a:solidFill>
            <a:srgbClr val="FFFFFF">
              <a:lumMod val="95000"/>
            </a:srgbClr>
          </a:solidFill>
          <a:ln w="12700" cap="flat" cmpd="sng" algn="ctr">
            <a:solidFill>
              <a:srgbClr val="0072BC"/>
            </a:solidFill>
            <a:prstDash val="solid"/>
            <a:miter lim="800000"/>
          </a:ln>
          <a:effectLst/>
        </p:spPr>
        <p:txBody>
          <a:bodyPr lIns="108000" tIns="72000" rIns="108000" bIns="72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10000"/>
              </a:lnSpc>
              <a:spcBef>
                <a:spcPts val="600"/>
              </a:spcBef>
              <a:spcAft>
                <a:spcPts val="0"/>
              </a:spcAft>
              <a:buClrTx/>
              <a:buSzTx/>
              <a:buFontTx/>
              <a:buNone/>
              <a:tabLst/>
              <a:defRPr/>
            </a:pPr>
            <a:r>
              <a:rPr kumimoji="1" lang="en-US" sz="1100" kern="0" dirty="0">
                <a:solidFill>
                  <a:srgbClr val="000000"/>
                </a:solidFill>
                <a:latin typeface="Roboto" panose="02000000000000000000" pitchFamily="2" charset="0"/>
                <a:ea typeface="Roboto" panose="02000000000000000000" pitchFamily="2" charset="0"/>
                <a:cs typeface="Roboto" panose="02000000000000000000" pitchFamily="2" charset="0"/>
              </a:rPr>
              <a:t>Future</a:t>
            </a:r>
            <a:endParaRPr kumimoji="1" lang="en-US" sz="11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72" name="Rectangle: Rounded Corners 271">
            <a:extLst>
              <a:ext uri="{FF2B5EF4-FFF2-40B4-BE49-F238E27FC236}">
                <a16:creationId xmlns:a16="http://schemas.microsoft.com/office/drawing/2014/main" id="{4205016B-6831-CBC0-FAA1-CAB18653DFE4}"/>
              </a:ext>
            </a:extLst>
          </p:cNvPr>
          <p:cNvSpPr/>
          <p:nvPr/>
        </p:nvSpPr>
        <p:spPr>
          <a:xfrm>
            <a:off x="3153308" y="2962709"/>
            <a:ext cx="1259785" cy="652159"/>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Merge Stage + Real Time Data</a:t>
            </a:r>
          </a:p>
        </p:txBody>
      </p:sp>
      <p:cxnSp>
        <p:nvCxnSpPr>
          <p:cNvPr id="274" name="Connector: Elbow 273">
            <a:extLst>
              <a:ext uri="{FF2B5EF4-FFF2-40B4-BE49-F238E27FC236}">
                <a16:creationId xmlns:a16="http://schemas.microsoft.com/office/drawing/2014/main" id="{9BF55E79-D67D-D7FF-6422-13E55892E4E0}"/>
              </a:ext>
            </a:extLst>
          </p:cNvPr>
          <p:cNvCxnSpPr>
            <a:stCxn id="44" idx="3"/>
            <a:endCxn id="272" idx="2"/>
          </p:cNvCxnSpPr>
          <p:nvPr/>
        </p:nvCxnSpPr>
        <p:spPr>
          <a:xfrm flipV="1">
            <a:off x="2597506" y="3614868"/>
            <a:ext cx="1185695" cy="600510"/>
          </a:xfrm>
          <a:prstGeom prst="bentConnector2">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77D2CAFC-2AD2-8023-D4F7-FEFDFBA42900}"/>
              </a:ext>
            </a:extLst>
          </p:cNvPr>
          <p:cNvCxnSpPr>
            <a:cxnSpLocks/>
            <a:stCxn id="61" idx="1"/>
            <a:endCxn id="82" idx="1"/>
          </p:cNvCxnSpPr>
          <p:nvPr/>
        </p:nvCxnSpPr>
        <p:spPr>
          <a:xfrm rot="10800000" flipV="1">
            <a:off x="1371600" y="3281671"/>
            <a:ext cx="378446" cy="2564651"/>
          </a:xfrm>
          <a:prstGeom prst="bentConnector3">
            <a:avLst>
              <a:gd name="adj1" fmla="val 215776"/>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85" name="Connector: Elbow 284">
            <a:extLst>
              <a:ext uri="{FF2B5EF4-FFF2-40B4-BE49-F238E27FC236}">
                <a16:creationId xmlns:a16="http://schemas.microsoft.com/office/drawing/2014/main" id="{77015AA4-A5AA-8650-8FEC-CE8ECF773C60}"/>
              </a:ext>
            </a:extLst>
          </p:cNvPr>
          <p:cNvCxnSpPr>
            <a:cxnSpLocks/>
            <a:stCxn id="82" idx="0"/>
            <a:endCxn id="272" idx="2"/>
          </p:cNvCxnSpPr>
          <p:nvPr/>
        </p:nvCxnSpPr>
        <p:spPr>
          <a:xfrm rot="5400000" flipH="1" flipV="1">
            <a:off x="1941023" y="3722262"/>
            <a:ext cx="1949571" cy="1734785"/>
          </a:xfrm>
          <a:prstGeom prst="bentConnector3">
            <a:avLst>
              <a:gd name="adj1" fmla="val 41206"/>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88F30EA2-DD82-958D-576B-D868B17422DD}"/>
              </a:ext>
            </a:extLst>
          </p:cNvPr>
          <p:cNvCxnSpPr>
            <a:stCxn id="56" idx="2"/>
            <a:endCxn id="58" idx="0"/>
          </p:cNvCxnSpPr>
          <p:nvPr/>
        </p:nvCxnSpPr>
        <p:spPr>
          <a:xfrm>
            <a:off x="2283902" y="1201937"/>
            <a:ext cx="0" cy="354855"/>
          </a:xfrm>
          <a:prstGeom prst="straightConnector1">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303" name="TextBox 302">
            <a:extLst>
              <a:ext uri="{FF2B5EF4-FFF2-40B4-BE49-F238E27FC236}">
                <a16:creationId xmlns:a16="http://schemas.microsoft.com/office/drawing/2014/main" id="{780CB434-FDBE-0EBB-3CF5-BB989F09BF52}"/>
              </a:ext>
            </a:extLst>
          </p:cNvPr>
          <p:cNvSpPr txBox="1"/>
          <p:nvPr/>
        </p:nvSpPr>
        <p:spPr>
          <a:xfrm>
            <a:off x="2427767" y="2669433"/>
            <a:ext cx="433437" cy="261610"/>
          </a:xfrm>
          <a:prstGeom prst="rect">
            <a:avLst/>
          </a:prstGeom>
          <a:noFill/>
        </p:spPr>
        <p:txBody>
          <a:bodyPr wrap="square" rtlCol="0">
            <a:spAutoFit/>
          </a:bodyPr>
          <a:lstStyle/>
          <a:p>
            <a:pPr algn="l"/>
            <a:r>
              <a:rPr lang="en-US" sz="1100" dirty="0">
                <a:solidFill>
                  <a:schemeClr val="tx2"/>
                </a:solidFill>
              </a:rPr>
              <a:t>Yes</a:t>
            </a:r>
          </a:p>
        </p:txBody>
      </p:sp>
      <p:sp>
        <p:nvSpPr>
          <p:cNvPr id="308" name="TextBox 307">
            <a:extLst>
              <a:ext uri="{FF2B5EF4-FFF2-40B4-BE49-F238E27FC236}">
                <a16:creationId xmlns:a16="http://schemas.microsoft.com/office/drawing/2014/main" id="{6BE52731-C384-6291-2838-5BA264C9BB4F}"/>
              </a:ext>
            </a:extLst>
          </p:cNvPr>
          <p:cNvSpPr txBox="1"/>
          <p:nvPr/>
        </p:nvSpPr>
        <p:spPr>
          <a:xfrm>
            <a:off x="8199617" y="1508445"/>
            <a:ext cx="433437" cy="261610"/>
          </a:xfrm>
          <a:prstGeom prst="rect">
            <a:avLst/>
          </a:prstGeom>
          <a:noFill/>
        </p:spPr>
        <p:txBody>
          <a:bodyPr wrap="square" rtlCol="0">
            <a:spAutoFit/>
          </a:bodyPr>
          <a:lstStyle/>
          <a:p>
            <a:pPr algn="l"/>
            <a:r>
              <a:rPr lang="en-US" sz="1100" dirty="0">
                <a:solidFill>
                  <a:schemeClr val="tx2"/>
                </a:solidFill>
              </a:rPr>
              <a:t>Yes</a:t>
            </a:r>
          </a:p>
        </p:txBody>
      </p:sp>
      <p:sp>
        <p:nvSpPr>
          <p:cNvPr id="309" name="TextBox 308">
            <a:extLst>
              <a:ext uri="{FF2B5EF4-FFF2-40B4-BE49-F238E27FC236}">
                <a16:creationId xmlns:a16="http://schemas.microsoft.com/office/drawing/2014/main" id="{CC2D83E0-E051-EF34-4AB6-4B288DEED7A4}"/>
              </a:ext>
            </a:extLst>
          </p:cNvPr>
          <p:cNvSpPr txBox="1"/>
          <p:nvPr/>
        </p:nvSpPr>
        <p:spPr>
          <a:xfrm>
            <a:off x="8146443" y="542180"/>
            <a:ext cx="369813" cy="261610"/>
          </a:xfrm>
          <a:prstGeom prst="rect">
            <a:avLst/>
          </a:prstGeom>
          <a:noFill/>
        </p:spPr>
        <p:txBody>
          <a:bodyPr wrap="square" rtlCol="0">
            <a:spAutoFit/>
          </a:bodyPr>
          <a:lstStyle/>
          <a:p>
            <a:pPr algn="l"/>
            <a:r>
              <a:rPr lang="en-US" sz="1100" dirty="0">
                <a:solidFill>
                  <a:schemeClr val="tx2"/>
                </a:solidFill>
              </a:rPr>
              <a:t>No</a:t>
            </a:r>
          </a:p>
        </p:txBody>
      </p:sp>
    </p:spTree>
    <p:extLst>
      <p:ext uri="{BB962C8B-B14F-4D97-AF65-F5344CB8AC3E}">
        <p14:creationId xmlns:p14="http://schemas.microsoft.com/office/powerpoint/2010/main" val="35248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7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7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9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1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2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1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3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51"/>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0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4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23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28"/>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5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52"/>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36"/>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3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6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250"/>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245"/>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309"/>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47"/>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253"/>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51"/>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58"/>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56"/>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0"/>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5"/>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38"/>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39"/>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6"/>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78"/>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82"/>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8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animBg="1"/>
      <p:bldP spid="6" grpId="0" animBg="1"/>
      <p:bldP spid="9" grpId="0" animBg="1"/>
      <p:bldP spid="10" grpId="0" animBg="1"/>
      <p:bldP spid="14" grpId="0"/>
      <p:bldP spid="38" grpId="0"/>
      <p:bldP spid="82" grpId="0" animBg="1"/>
      <p:bldP spid="33" grpId="0" animBg="1"/>
      <p:bldP spid="34" grpId="0"/>
      <p:bldP spid="44" grpId="0" animBg="1"/>
      <p:bldP spid="51" grpId="0" animBg="1"/>
      <p:bldP spid="52" grpId="0" animBg="1"/>
      <p:bldP spid="53" grpId="0"/>
      <p:bldP spid="56" grpId="0" animBg="1"/>
      <p:bldP spid="58" grpId="0" animBg="1"/>
      <p:bldP spid="61" grpId="0" animBg="1"/>
      <p:bldP spid="84" grpId="0" animBg="1"/>
      <p:bldP spid="88" grpId="0" animBg="1"/>
      <p:bldP spid="92" grpId="0"/>
      <p:bldP spid="100" grpId="0" animBg="1"/>
      <p:bldP spid="103" grpId="0" animBg="1"/>
      <p:bldP spid="104" grpId="0" animBg="1"/>
      <p:bldP spid="115" grpId="0" animBg="1"/>
      <p:bldP spid="118" grpId="0" animBg="1"/>
      <p:bldP spid="128" grpId="0" animBg="1"/>
      <p:bldP spid="149" grpId="0" animBg="1"/>
      <p:bldP spid="152" grpId="0" animBg="1"/>
      <p:bldP spid="161" grpId="0" animBg="1"/>
      <p:bldP spid="175" grpId="0"/>
      <p:bldP spid="228" grpId="0" animBg="1"/>
      <p:bldP spid="245" grpId="0" animBg="1"/>
      <p:bldP spid="251" grpId="0" animBg="1"/>
      <p:bldP spid="256" grpId="0" animBg="1"/>
      <p:bldP spid="261" grpId="0" animBg="1"/>
      <p:bldP spid="262" grpId="0" animBg="1"/>
      <p:bldP spid="272" grpId="0" animBg="1"/>
      <p:bldP spid="303" grpId="0"/>
      <p:bldP spid="308" grpId="0"/>
      <p:bldP spid="30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a:extLst>
              <a:ext uri="{FF2B5EF4-FFF2-40B4-BE49-F238E27FC236}">
                <a16:creationId xmlns:a16="http://schemas.microsoft.com/office/drawing/2014/main" id="{3B3881BD-6BF0-418A-A0D3-E7362053CE50}"/>
              </a:ext>
              <a:ext uri="{C183D7F6-B498-43B3-948B-1728B52AA6E4}">
                <adec:decorative xmlns:adec="http://schemas.microsoft.com/office/drawing/2017/decorative" val="1"/>
              </a:ext>
            </a:extLst>
          </p:cNvPr>
          <p:cNvSpPr>
            <a:spLocks noGrp="1"/>
          </p:cNvSpPr>
          <p:nvPr>
            <p:ph type="dt" sz="half" idx="10"/>
          </p:nvPr>
        </p:nvSpPr>
        <p:spPr/>
        <p:txBody>
          <a:bodyPr/>
          <a:lstStyle/>
          <a:p>
            <a:r>
              <a:rPr lang="en-US" dirty="0"/>
              <a:t>June 2024</a:t>
            </a:r>
          </a:p>
        </p:txBody>
      </p:sp>
      <p:sp>
        <p:nvSpPr>
          <p:cNvPr id="8" name="Legal">
            <a:extLst>
              <a:ext uri="{FF2B5EF4-FFF2-40B4-BE49-F238E27FC236}">
                <a16:creationId xmlns:a16="http://schemas.microsoft.com/office/drawing/2014/main" id="{EE027B93-268F-1031-3F57-B24084A97E86}"/>
              </a:ext>
              <a:ext uri="{C183D7F6-B498-43B3-948B-1728B52AA6E4}">
                <adec:decorative xmlns:adec="http://schemas.microsoft.com/office/drawing/2017/decorative" val="1"/>
              </a:ext>
            </a:extLst>
          </p:cNvPr>
          <p:cNvSpPr>
            <a:spLocks noGrp="1"/>
          </p:cNvSpPr>
          <p:nvPr>
            <p:ph type="ftr" sz="quarter" idx="11"/>
          </p:nvPr>
        </p:nvSpPr>
        <p:spPr/>
        <p:txBody>
          <a:bodyPr/>
          <a:lstStyle/>
          <a:p>
            <a:r>
              <a:rPr lang="en-CA" dirty="0"/>
              <a:t>© 2024 NTT DATA, Inc.</a:t>
            </a:r>
          </a:p>
        </p:txBody>
      </p:sp>
      <p:sp>
        <p:nvSpPr>
          <p:cNvPr id="2" name="Slide Number Placeholder 1">
            <a:extLst>
              <a:ext uri="{FF2B5EF4-FFF2-40B4-BE49-F238E27FC236}">
                <a16:creationId xmlns:a16="http://schemas.microsoft.com/office/drawing/2014/main" id="{2D3B8F52-BAFD-C8DF-D850-8FE4B5AD4AEC}"/>
              </a:ext>
            </a:extLst>
          </p:cNvPr>
          <p:cNvSpPr>
            <a:spLocks noGrp="1"/>
          </p:cNvSpPr>
          <p:nvPr>
            <p:ph type="sldNum" sz="quarter" idx="12"/>
          </p:nvPr>
        </p:nvSpPr>
        <p:spPr/>
        <p:txBody>
          <a:bodyPr/>
          <a:lstStyle/>
          <a:p>
            <a:fld id="{60D39823-8059-4D49-BD26-6D32C31B8621}" type="slidenum">
              <a:rPr lang="en-US" smtClean="0"/>
              <a:pPr/>
              <a:t>4</a:t>
            </a:fld>
            <a:endParaRPr lang="en-US"/>
          </a:p>
        </p:txBody>
      </p:sp>
      <p:sp>
        <p:nvSpPr>
          <p:cNvPr id="4" name="Title">
            <a:extLst>
              <a:ext uri="{FF2B5EF4-FFF2-40B4-BE49-F238E27FC236}">
                <a16:creationId xmlns:a16="http://schemas.microsoft.com/office/drawing/2014/main" id="{48BB090B-145D-AA9B-C0A2-2DB6FCFE7041}"/>
              </a:ext>
            </a:extLst>
          </p:cNvPr>
          <p:cNvSpPr txBox="1">
            <a:spLocks/>
          </p:cNvSpPr>
          <p:nvPr/>
        </p:nvSpPr>
        <p:spPr>
          <a:xfrm>
            <a:off x="191344" y="115737"/>
            <a:ext cx="11430000" cy="43294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lang="en-US" sz="2800" kern="1200">
                <a:solidFill>
                  <a:schemeClr val="bg1"/>
                </a:solidFill>
                <a:latin typeface="Georgia" panose="02040502050405020303" pitchFamily="18" charset="0"/>
                <a:ea typeface="+mj-ea"/>
                <a:cs typeface="+mj-cs"/>
              </a:defRPr>
            </a:lvl1pPr>
          </a:lstStyle>
          <a:p>
            <a:r>
              <a:rPr lang="en-US" dirty="0"/>
              <a:t>Proposed Process Flow – Pre-Loader</a:t>
            </a:r>
          </a:p>
        </p:txBody>
      </p:sp>
      <p:sp>
        <p:nvSpPr>
          <p:cNvPr id="5" name="Arrow: Pentagon 4">
            <a:extLst>
              <a:ext uri="{FF2B5EF4-FFF2-40B4-BE49-F238E27FC236}">
                <a16:creationId xmlns:a16="http://schemas.microsoft.com/office/drawing/2014/main" id="{D578820A-3EF2-3A8D-86DE-A85D704D1841}"/>
              </a:ext>
            </a:extLst>
          </p:cNvPr>
          <p:cNvSpPr/>
          <p:nvPr/>
        </p:nvSpPr>
        <p:spPr>
          <a:xfrm>
            <a:off x="119335" y="4698521"/>
            <a:ext cx="792089" cy="1634638"/>
          </a:xfrm>
          <a:prstGeom prst="homePlate">
            <a:avLst>
              <a:gd name="adj" fmla="val 49923"/>
            </a:avLst>
          </a:prstGeom>
          <a:solidFill>
            <a:srgbClr val="FFE4C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72000" rIns="108000" bIns="72000" rtlCol="0" anchor="ctr"/>
          <a:lstStyle/>
          <a:p>
            <a:pPr algn="ctr">
              <a:lnSpc>
                <a:spcPct val="110000"/>
              </a:lnSpc>
              <a:spcBef>
                <a:spcPts val="600"/>
              </a:spcBef>
            </a:pPr>
            <a:endParaRPr lang="en-IN" sz="1600" dirty="0" err="1"/>
          </a:p>
        </p:txBody>
      </p:sp>
      <p:sp>
        <p:nvSpPr>
          <p:cNvPr id="6" name="Rectangle 5">
            <a:extLst>
              <a:ext uri="{FF2B5EF4-FFF2-40B4-BE49-F238E27FC236}">
                <a16:creationId xmlns:a16="http://schemas.microsoft.com/office/drawing/2014/main" id="{8F25637F-4A3C-945E-F65B-857B1BE33690}"/>
              </a:ext>
            </a:extLst>
          </p:cNvPr>
          <p:cNvSpPr/>
          <p:nvPr/>
        </p:nvSpPr>
        <p:spPr>
          <a:xfrm>
            <a:off x="119335" y="4698522"/>
            <a:ext cx="11502010" cy="163463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dirty="0" err="1"/>
          </a:p>
        </p:txBody>
      </p:sp>
      <p:sp>
        <p:nvSpPr>
          <p:cNvPr id="9" name="Arrow: Pentagon 8">
            <a:extLst>
              <a:ext uri="{FF2B5EF4-FFF2-40B4-BE49-F238E27FC236}">
                <a16:creationId xmlns:a16="http://schemas.microsoft.com/office/drawing/2014/main" id="{FC4254E2-57FD-1387-D4F1-28116C797241}"/>
              </a:ext>
            </a:extLst>
          </p:cNvPr>
          <p:cNvSpPr/>
          <p:nvPr/>
        </p:nvSpPr>
        <p:spPr>
          <a:xfrm>
            <a:off x="120301" y="705829"/>
            <a:ext cx="791123" cy="2242804"/>
          </a:xfrm>
          <a:prstGeom prst="homePlate">
            <a:avLst>
              <a:gd name="adj" fmla="val 50000"/>
            </a:avLst>
          </a:prstGeom>
          <a:solidFill>
            <a:schemeClr val="accent2">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72000" rIns="108000" bIns="72000" rtlCol="0" anchor="ctr"/>
          <a:lstStyle/>
          <a:p>
            <a:pPr algn="ctr">
              <a:lnSpc>
                <a:spcPct val="110000"/>
              </a:lnSpc>
              <a:spcBef>
                <a:spcPts val="600"/>
              </a:spcBef>
            </a:pPr>
            <a:endParaRPr lang="en-IN" sz="1600" dirty="0" err="1"/>
          </a:p>
        </p:txBody>
      </p:sp>
      <p:sp>
        <p:nvSpPr>
          <p:cNvPr id="10" name="Rectangle 9">
            <a:extLst>
              <a:ext uri="{FF2B5EF4-FFF2-40B4-BE49-F238E27FC236}">
                <a16:creationId xmlns:a16="http://schemas.microsoft.com/office/drawing/2014/main" id="{1089D24B-2722-0C0D-12D4-221BF6DEC4BC}"/>
              </a:ext>
            </a:extLst>
          </p:cNvPr>
          <p:cNvSpPr/>
          <p:nvPr/>
        </p:nvSpPr>
        <p:spPr>
          <a:xfrm>
            <a:off x="119336" y="705830"/>
            <a:ext cx="11502012" cy="22428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dirty="0" err="1"/>
          </a:p>
        </p:txBody>
      </p:sp>
      <p:sp>
        <p:nvSpPr>
          <p:cNvPr id="14" name="TextBox 13">
            <a:extLst>
              <a:ext uri="{FF2B5EF4-FFF2-40B4-BE49-F238E27FC236}">
                <a16:creationId xmlns:a16="http://schemas.microsoft.com/office/drawing/2014/main" id="{32BEBFBD-BF54-AD81-1DD3-8633355A920D}"/>
              </a:ext>
            </a:extLst>
          </p:cNvPr>
          <p:cNvSpPr txBox="1"/>
          <p:nvPr/>
        </p:nvSpPr>
        <p:spPr>
          <a:xfrm>
            <a:off x="237338" y="903494"/>
            <a:ext cx="291071" cy="1267387"/>
          </a:xfrm>
          <a:prstGeom prst="rect">
            <a:avLst/>
          </a:prstGeom>
        </p:spPr>
        <p:txBody>
          <a:bodyPr vert="vert270" wrap="square" lIns="0" tIns="0" rIns="0" bIns="0" rtlCol="0">
            <a:noAutofit/>
          </a:bodyPr>
          <a:lstStyle/>
          <a:p>
            <a:r>
              <a:rPr lang="en-US" sz="1400" dirty="0"/>
              <a:t>Compass Tool</a:t>
            </a:r>
            <a:endParaRPr lang="en-IN" sz="1600" dirty="0"/>
          </a:p>
        </p:txBody>
      </p:sp>
      <p:pic>
        <p:nvPicPr>
          <p:cNvPr id="17" name="Picture 16">
            <a:extLst>
              <a:ext uri="{FF2B5EF4-FFF2-40B4-BE49-F238E27FC236}">
                <a16:creationId xmlns:a16="http://schemas.microsoft.com/office/drawing/2014/main" id="{6328B8DE-9A07-2C26-7E6B-66B15DB53456}"/>
              </a:ext>
            </a:extLst>
          </p:cNvPr>
          <p:cNvPicPr>
            <a:picLocks noChangeAspect="1"/>
          </p:cNvPicPr>
          <p:nvPr/>
        </p:nvPicPr>
        <p:blipFill>
          <a:blip r:embed="rId2"/>
          <a:stretch>
            <a:fillRect/>
          </a:stretch>
        </p:blipFill>
        <p:spPr>
          <a:xfrm>
            <a:off x="208202" y="2267431"/>
            <a:ext cx="285750" cy="504825"/>
          </a:xfrm>
          <a:prstGeom prst="rect">
            <a:avLst/>
          </a:prstGeom>
        </p:spPr>
      </p:pic>
      <p:sp>
        <p:nvSpPr>
          <p:cNvPr id="3" name="Rectangle: Rounded Corners 2">
            <a:extLst>
              <a:ext uri="{FF2B5EF4-FFF2-40B4-BE49-F238E27FC236}">
                <a16:creationId xmlns:a16="http://schemas.microsoft.com/office/drawing/2014/main" id="{D248DC8A-16E9-CD2B-B05D-366D7A50DD75}"/>
              </a:ext>
            </a:extLst>
          </p:cNvPr>
          <p:cNvSpPr/>
          <p:nvPr/>
        </p:nvSpPr>
        <p:spPr>
          <a:xfrm>
            <a:off x="7001718" y="178528"/>
            <a:ext cx="1551208" cy="248627"/>
          </a:xfrm>
          <a:prstGeom prst="roundRect">
            <a:avLst/>
          </a:prstGeom>
          <a:solidFill>
            <a:srgbClr val="A7F7DE"/>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Existing feature</a:t>
            </a:r>
          </a:p>
        </p:txBody>
      </p:sp>
      <p:sp>
        <p:nvSpPr>
          <p:cNvPr id="13" name="Rectangle: Rounded Corners 12">
            <a:extLst>
              <a:ext uri="{FF2B5EF4-FFF2-40B4-BE49-F238E27FC236}">
                <a16:creationId xmlns:a16="http://schemas.microsoft.com/office/drawing/2014/main" id="{F212FFE2-FE23-29B2-CEF0-7D7C53A70A45}"/>
              </a:ext>
            </a:extLst>
          </p:cNvPr>
          <p:cNvSpPr/>
          <p:nvPr/>
        </p:nvSpPr>
        <p:spPr>
          <a:xfrm>
            <a:off x="8709416" y="178528"/>
            <a:ext cx="1551208" cy="248627"/>
          </a:xfrm>
          <a:prstGeom prst="roundRect">
            <a:avLst/>
          </a:prstGeom>
          <a:solidFill>
            <a:srgbClr val="EEF3B3"/>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Partially Existing</a:t>
            </a:r>
          </a:p>
        </p:txBody>
      </p:sp>
      <p:sp>
        <p:nvSpPr>
          <p:cNvPr id="15" name="Rectangle: Rounded Corners 14">
            <a:extLst>
              <a:ext uri="{FF2B5EF4-FFF2-40B4-BE49-F238E27FC236}">
                <a16:creationId xmlns:a16="http://schemas.microsoft.com/office/drawing/2014/main" id="{90CFCE41-C98C-28B1-0F28-E5417C02D891}"/>
              </a:ext>
            </a:extLst>
          </p:cNvPr>
          <p:cNvSpPr/>
          <p:nvPr/>
        </p:nvSpPr>
        <p:spPr>
          <a:xfrm>
            <a:off x="10417114" y="178528"/>
            <a:ext cx="1551208" cy="248627"/>
          </a:xfrm>
          <a:prstGeom prst="roundRect">
            <a:avLst/>
          </a:prstGeom>
          <a:solidFill>
            <a:schemeClr val="bg1">
              <a:lumMod val="25000"/>
              <a:lumOff val="75000"/>
            </a:schemeClr>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New Feature</a:t>
            </a:r>
          </a:p>
        </p:txBody>
      </p:sp>
      <p:sp>
        <p:nvSpPr>
          <p:cNvPr id="16" name="Oval 15">
            <a:extLst>
              <a:ext uri="{FF2B5EF4-FFF2-40B4-BE49-F238E27FC236}">
                <a16:creationId xmlns:a16="http://schemas.microsoft.com/office/drawing/2014/main" id="{B212B599-00D0-AA93-E6AC-2E09A5C5D302}"/>
              </a:ext>
            </a:extLst>
          </p:cNvPr>
          <p:cNvSpPr/>
          <p:nvPr/>
        </p:nvSpPr>
        <p:spPr>
          <a:xfrm>
            <a:off x="1020190" y="1580243"/>
            <a:ext cx="1213603" cy="700301"/>
          </a:xfrm>
          <a:prstGeom prst="ellipse">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Starts on Scheduled Interval</a:t>
            </a:r>
          </a:p>
        </p:txBody>
      </p:sp>
      <p:sp>
        <p:nvSpPr>
          <p:cNvPr id="19" name="Diamond 18">
            <a:extLst>
              <a:ext uri="{FF2B5EF4-FFF2-40B4-BE49-F238E27FC236}">
                <a16:creationId xmlns:a16="http://schemas.microsoft.com/office/drawing/2014/main" id="{3ACA2EC7-3CCB-D6DE-1055-7062420DB506}"/>
              </a:ext>
            </a:extLst>
          </p:cNvPr>
          <p:cNvSpPr/>
          <p:nvPr/>
        </p:nvSpPr>
        <p:spPr>
          <a:xfrm>
            <a:off x="2604366" y="1501603"/>
            <a:ext cx="1477018" cy="857580"/>
          </a:xfrm>
          <a:prstGeom prst="diamond">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Is this first run for the day?</a:t>
            </a:r>
          </a:p>
        </p:txBody>
      </p:sp>
      <p:sp>
        <p:nvSpPr>
          <p:cNvPr id="20" name="Rectangle: Rounded Corners 19">
            <a:extLst>
              <a:ext uri="{FF2B5EF4-FFF2-40B4-BE49-F238E27FC236}">
                <a16:creationId xmlns:a16="http://schemas.microsoft.com/office/drawing/2014/main" id="{F32FB952-1852-2612-2024-B2D916983743}"/>
              </a:ext>
            </a:extLst>
          </p:cNvPr>
          <p:cNvSpPr/>
          <p:nvPr/>
        </p:nvSpPr>
        <p:spPr>
          <a:xfrm>
            <a:off x="4529581" y="1678365"/>
            <a:ext cx="1440160" cy="504056"/>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Wipes staged data</a:t>
            </a:r>
          </a:p>
        </p:txBody>
      </p:sp>
      <p:sp>
        <p:nvSpPr>
          <p:cNvPr id="22" name="Arrow: Pentagon 21">
            <a:extLst>
              <a:ext uri="{FF2B5EF4-FFF2-40B4-BE49-F238E27FC236}">
                <a16:creationId xmlns:a16="http://schemas.microsoft.com/office/drawing/2014/main" id="{7EA2CE15-86B7-391F-0AD4-DE46434F30EA}"/>
              </a:ext>
            </a:extLst>
          </p:cNvPr>
          <p:cNvSpPr/>
          <p:nvPr/>
        </p:nvSpPr>
        <p:spPr>
          <a:xfrm>
            <a:off x="119335" y="3016273"/>
            <a:ext cx="792089" cy="1634638"/>
          </a:xfrm>
          <a:prstGeom prst="homePlate">
            <a:avLst>
              <a:gd name="adj" fmla="val 49923"/>
            </a:avLst>
          </a:prstGeom>
          <a:solidFill>
            <a:srgbClr val="3B64DB"/>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72000" rIns="108000" bIns="72000" rtlCol="0" anchor="ctr"/>
          <a:lstStyle/>
          <a:p>
            <a:pPr algn="ctr">
              <a:lnSpc>
                <a:spcPct val="110000"/>
              </a:lnSpc>
              <a:spcBef>
                <a:spcPts val="600"/>
              </a:spcBef>
            </a:pPr>
            <a:endParaRPr lang="en-IN" sz="1600" dirty="0" err="1"/>
          </a:p>
        </p:txBody>
      </p:sp>
      <p:sp>
        <p:nvSpPr>
          <p:cNvPr id="23" name="Rectangle 22">
            <a:extLst>
              <a:ext uri="{FF2B5EF4-FFF2-40B4-BE49-F238E27FC236}">
                <a16:creationId xmlns:a16="http://schemas.microsoft.com/office/drawing/2014/main" id="{E96B2AB3-CCC5-CD29-0789-DAA00B1654CD}"/>
              </a:ext>
            </a:extLst>
          </p:cNvPr>
          <p:cNvSpPr/>
          <p:nvPr/>
        </p:nvSpPr>
        <p:spPr>
          <a:xfrm>
            <a:off x="119335" y="3016274"/>
            <a:ext cx="11502011" cy="163463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dirty="0" err="1"/>
          </a:p>
        </p:txBody>
      </p:sp>
      <p:sp>
        <p:nvSpPr>
          <p:cNvPr id="24" name="TextBox 23">
            <a:extLst>
              <a:ext uri="{FF2B5EF4-FFF2-40B4-BE49-F238E27FC236}">
                <a16:creationId xmlns:a16="http://schemas.microsoft.com/office/drawing/2014/main" id="{E7344925-3692-5583-4EA6-026195DA2B03}"/>
              </a:ext>
            </a:extLst>
          </p:cNvPr>
          <p:cNvSpPr txBox="1"/>
          <p:nvPr/>
        </p:nvSpPr>
        <p:spPr>
          <a:xfrm>
            <a:off x="256753" y="3567044"/>
            <a:ext cx="231239" cy="464861"/>
          </a:xfrm>
          <a:prstGeom prst="rect">
            <a:avLst/>
          </a:prstGeom>
        </p:spPr>
        <p:txBody>
          <a:bodyPr vert="vert270" wrap="square" lIns="0" tIns="0" rIns="0" bIns="0" rtlCol="0">
            <a:noAutofit/>
          </a:bodyPr>
          <a:lstStyle/>
          <a:p>
            <a:r>
              <a:rPr lang="en-US" sz="1400" dirty="0"/>
              <a:t>ACE</a:t>
            </a:r>
            <a:endParaRPr lang="en-IN" sz="1600" dirty="0"/>
          </a:p>
        </p:txBody>
      </p:sp>
      <p:pic>
        <p:nvPicPr>
          <p:cNvPr id="25" name="Picture 12" descr="IBM 3270 IBM Personal Computer Mainframe computer Font, ibm, text, grass,  monospaced Font png | PNGWing">
            <a:extLst>
              <a:ext uri="{FF2B5EF4-FFF2-40B4-BE49-F238E27FC236}">
                <a16:creationId xmlns:a16="http://schemas.microsoft.com/office/drawing/2014/main" id="{D0545CA2-2798-6952-7D4B-3EA2F4CAB3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26" t="5424" r="6087" b="12689"/>
          <a:stretch/>
        </p:blipFill>
        <p:spPr bwMode="auto">
          <a:xfrm>
            <a:off x="237338" y="4230954"/>
            <a:ext cx="270068" cy="22090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8987E203-CABA-2747-2930-D80C002DBB14}"/>
              </a:ext>
            </a:extLst>
          </p:cNvPr>
          <p:cNvCxnSpPr>
            <a:stCxn id="16" idx="6"/>
            <a:endCxn id="19" idx="1"/>
          </p:cNvCxnSpPr>
          <p:nvPr/>
        </p:nvCxnSpPr>
        <p:spPr>
          <a:xfrm flipV="1">
            <a:off x="2233793" y="1930393"/>
            <a:ext cx="370573" cy="1"/>
          </a:xfrm>
          <a:prstGeom prst="straightConnector1">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9004043-8B70-045F-146E-CEDAC2D58356}"/>
              </a:ext>
            </a:extLst>
          </p:cNvPr>
          <p:cNvCxnSpPr>
            <a:cxnSpLocks/>
            <a:stCxn id="19" idx="3"/>
            <a:endCxn id="20" idx="1"/>
          </p:cNvCxnSpPr>
          <p:nvPr/>
        </p:nvCxnSpPr>
        <p:spPr>
          <a:xfrm>
            <a:off x="4081384" y="1930393"/>
            <a:ext cx="448197" cy="0"/>
          </a:xfrm>
          <a:prstGeom prst="straightConnector1">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35" name="Diamond 34">
            <a:extLst>
              <a:ext uri="{FF2B5EF4-FFF2-40B4-BE49-F238E27FC236}">
                <a16:creationId xmlns:a16="http://schemas.microsoft.com/office/drawing/2014/main" id="{7F03D8CA-2AC8-A9D0-2F7A-B6B30645D8C3}"/>
              </a:ext>
            </a:extLst>
          </p:cNvPr>
          <p:cNvSpPr/>
          <p:nvPr/>
        </p:nvSpPr>
        <p:spPr>
          <a:xfrm>
            <a:off x="6540619" y="1358070"/>
            <a:ext cx="1319205" cy="1136640"/>
          </a:xfrm>
          <a:prstGeom prst="diamond">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For each account from inflow</a:t>
            </a:r>
          </a:p>
        </p:txBody>
      </p:sp>
      <p:sp>
        <p:nvSpPr>
          <p:cNvPr id="36" name="Rectangle: Rounded Corners 35">
            <a:extLst>
              <a:ext uri="{FF2B5EF4-FFF2-40B4-BE49-F238E27FC236}">
                <a16:creationId xmlns:a16="http://schemas.microsoft.com/office/drawing/2014/main" id="{C32141EE-A815-573D-EC11-A27453623966}"/>
              </a:ext>
            </a:extLst>
          </p:cNvPr>
          <p:cNvSpPr/>
          <p:nvPr/>
        </p:nvSpPr>
        <p:spPr>
          <a:xfrm>
            <a:off x="8434268" y="2280544"/>
            <a:ext cx="1440160" cy="504056"/>
          </a:xfrm>
          <a:prstGeom prst="roundRect">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Insert/Update  Stage Data</a:t>
            </a:r>
          </a:p>
        </p:txBody>
      </p:sp>
      <p:sp>
        <p:nvSpPr>
          <p:cNvPr id="37" name="Rectangle: Rounded Corners 36">
            <a:extLst>
              <a:ext uri="{FF2B5EF4-FFF2-40B4-BE49-F238E27FC236}">
                <a16:creationId xmlns:a16="http://schemas.microsoft.com/office/drawing/2014/main" id="{4B85B881-72B1-60DC-A6DB-089026371547}"/>
              </a:ext>
            </a:extLst>
          </p:cNvPr>
          <p:cNvSpPr/>
          <p:nvPr/>
        </p:nvSpPr>
        <p:spPr>
          <a:xfrm>
            <a:off x="7600852" y="3367051"/>
            <a:ext cx="1353631" cy="563768"/>
          </a:xfrm>
          <a:prstGeom prst="roundRect">
            <a:avLst/>
          </a:prstGeom>
          <a:solidFill>
            <a:srgbClr val="A7F7DE"/>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Fetch Specific Details for given account number</a:t>
            </a:r>
          </a:p>
        </p:txBody>
      </p:sp>
      <p:sp>
        <p:nvSpPr>
          <p:cNvPr id="38" name="TextBox 37">
            <a:extLst>
              <a:ext uri="{FF2B5EF4-FFF2-40B4-BE49-F238E27FC236}">
                <a16:creationId xmlns:a16="http://schemas.microsoft.com/office/drawing/2014/main" id="{34944DAA-DF96-AA42-8BF1-1B78E958EF63}"/>
              </a:ext>
            </a:extLst>
          </p:cNvPr>
          <p:cNvSpPr txBox="1"/>
          <p:nvPr/>
        </p:nvSpPr>
        <p:spPr>
          <a:xfrm>
            <a:off x="261374" y="5013176"/>
            <a:ext cx="291071" cy="757022"/>
          </a:xfrm>
          <a:prstGeom prst="rect">
            <a:avLst/>
          </a:prstGeom>
        </p:spPr>
        <p:txBody>
          <a:bodyPr vert="vert270" wrap="square" lIns="0" tIns="0" rIns="0" bIns="0" rtlCol="0">
            <a:noAutofit/>
          </a:bodyPr>
          <a:lstStyle/>
          <a:p>
            <a:r>
              <a:rPr lang="en-US" sz="1400" dirty="0">
                <a:solidFill>
                  <a:schemeClr val="bg1"/>
                </a:solidFill>
              </a:rPr>
              <a:t>Websites</a:t>
            </a:r>
            <a:endParaRPr lang="en-IN" sz="1600" dirty="0">
              <a:solidFill>
                <a:schemeClr val="bg1"/>
              </a:solidFill>
            </a:endParaRPr>
          </a:p>
        </p:txBody>
      </p:sp>
      <p:pic>
        <p:nvPicPr>
          <p:cNvPr id="39" name="Picture 6">
            <a:extLst>
              <a:ext uri="{FF2B5EF4-FFF2-40B4-BE49-F238E27FC236}">
                <a16:creationId xmlns:a16="http://schemas.microsoft.com/office/drawing/2014/main" id="{198E281D-FEFC-A256-CC30-10EE6EFF88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467" y="5803264"/>
            <a:ext cx="291071" cy="347130"/>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Connector: Elbow 40">
            <a:extLst>
              <a:ext uri="{FF2B5EF4-FFF2-40B4-BE49-F238E27FC236}">
                <a16:creationId xmlns:a16="http://schemas.microsoft.com/office/drawing/2014/main" id="{33560ECE-B249-D11F-71AE-B1E495C0CECC}"/>
              </a:ext>
            </a:extLst>
          </p:cNvPr>
          <p:cNvCxnSpPr>
            <a:cxnSpLocks/>
            <a:stCxn id="19" idx="2"/>
            <a:endCxn id="35" idx="1"/>
          </p:cNvCxnSpPr>
          <p:nvPr/>
        </p:nvCxnSpPr>
        <p:spPr>
          <a:xfrm rot="5400000" flipH="1" flipV="1">
            <a:off x="4725350" y="543915"/>
            <a:ext cx="432793" cy="3197744"/>
          </a:xfrm>
          <a:prstGeom prst="bentConnector4">
            <a:avLst>
              <a:gd name="adj1" fmla="val -52820"/>
              <a:gd name="adj2" fmla="val 90738"/>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CF73933-2687-F717-D8EB-A2B783F7D36C}"/>
              </a:ext>
            </a:extLst>
          </p:cNvPr>
          <p:cNvSpPr txBox="1"/>
          <p:nvPr/>
        </p:nvSpPr>
        <p:spPr>
          <a:xfrm>
            <a:off x="3321884" y="2363905"/>
            <a:ext cx="369813" cy="261610"/>
          </a:xfrm>
          <a:prstGeom prst="rect">
            <a:avLst/>
          </a:prstGeom>
          <a:noFill/>
        </p:spPr>
        <p:txBody>
          <a:bodyPr wrap="square" rtlCol="0">
            <a:spAutoFit/>
          </a:bodyPr>
          <a:lstStyle/>
          <a:p>
            <a:pPr algn="l"/>
            <a:r>
              <a:rPr lang="en-US" sz="1100" dirty="0">
                <a:solidFill>
                  <a:schemeClr val="tx2"/>
                </a:solidFill>
              </a:rPr>
              <a:t>No</a:t>
            </a:r>
          </a:p>
        </p:txBody>
      </p:sp>
      <p:sp>
        <p:nvSpPr>
          <p:cNvPr id="43" name="TextBox 42">
            <a:extLst>
              <a:ext uri="{FF2B5EF4-FFF2-40B4-BE49-F238E27FC236}">
                <a16:creationId xmlns:a16="http://schemas.microsoft.com/office/drawing/2014/main" id="{7E45ABB2-6E3E-8631-ED5F-32D32A63AC99}"/>
              </a:ext>
            </a:extLst>
          </p:cNvPr>
          <p:cNvSpPr txBox="1"/>
          <p:nvPr/>
        </p:nvSpPr>
        <p:spPr>
          <a:xfrm>
            <a:off x="4069990" y="1727230"/>
            <a:ext cx="433437" cy="261610"/>
          </a:xfrm>
          <a:prstGeom prst="rect">
            <a:avLst/>
          </a:prstGeom>
          <a:noFill/>
        </p:spPr>
        <p:txBody>
          <a:bodyPr wrap="square" rtlCol="0">
            <a:spAutoFit/>
          </a:bodyPr>
          <a:lstStyle/>
          <a:p>
            <a:pPr algn="l"/>
            <a:r>
              <a:rPr lang="en-US" sz="1100" dirty="0">
                <a:solidFill>
                  <a:schemeClr val="tx2"/>
                </a:solidFill>
              </a:rPr>
              <a:t>Yes</a:t>
            </a:r>
          </a:p>
        </p:txBody>
      </p:sp>
      <p:cxnSp>
        <p:nvCxnSpPr>
          <p:cNvPr id="45" name="Connector: Elbow 44">
            <a:extLst>
              <a:ext uri="{FF2B5EF4-FFF2-40B4-BE49-F238E27FC236}">
                <a16:creationId xmlns:a16="http://schemas.microsoft.com/office/drawing/2014/main" id="{76C9283D-0171-1A81-F96E-D3D9D8EDA9B6}"/>
              </a:ext>
            </a:extLst>
          </p:cNvPr>
          <p:cNvCxnSpPr>
            <a:cxnSpLocks/>
            <a:stCxn id="20" idx="3"/>
            <a:endCxn id="35" idx="1"/>
          </p:cNvCxnSpPr>
          <p:nvPr/>
        </p:nvCxnSpPr>
        <p:spPr>
          <a:xfrm flipV="1">
            <a:off x="5969741" y="1926390"/>
            <a:ext cx="570878" cy="4003"/>
          </a:xfrm>
          <a:prstGeom prst="bentConnector3">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9956E954-BDAF-0300-68A9-FEBA1F357150}"/>
              </a:ext>
            </a:extLst>
          </p:cNvPr>
          <p:cNvCxnSpPr>
            <a:stCxn id="37" idx="3"/>
            <a:endCxn id="36" idx="2"/>
          </p:cNvCxnSpPr>
          <p:nvPr/>
        </p:nvCxnSpPr>
        <p:spPr>
          <a:xfrm flipV="1">
            <a:off x="8954483" y="2784600"/>
            <a:ext cx="199865" cy="864335"/>
          </a:xfrm>
          <a:prstGeom prst="bentConnector2">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8B52FA2-A8A1-52C8-180F-865E2B23D7A8}"/>
              </a:ext>
            </a:extLst>
          </p:cNvPr>
          <p:cNvSpPr txBox="1"/>
          <p:nvPr/>
        </p:nvSpPr>
        <p:spPr>
          <a:xfrm>
            <a:off x="8552926" y="916262"/>
            <a:ext cx="1301502" cy="430887"/>
          </a:xfrm>
          <a:prstGeom prst="rect">
            <a:avLst/>
          </a:prstGeom>
          <a:noFill/>
        </p:spPr>
        <p:txBody>
          <a:bodyPr wrap="square" rtlCol="0">
            <a:spAutoFit/>
          </a:bodyPr>
          <a:lstStyle/>
          <a:p>
            <a:pPr algn="l"/>
            <a:r>
              <a:rPr lang="en-US" sz="1100" dirty="0">
                <a:solidFill>
                  <a:schemeClr val="tx2"/>
                </a:solidFill>
              </a:rPr>
              <a:t>When all account details are loaded</a:t>
            </a:r>
          </a:p>
        </p:txBody>
      </p:sp>
      <p:cxnSp>
        <p:nvCxnSpPr>
          <p:cNvPr id="76" name="Connector: Elbow 75">
            <a:extLst>
              <a:ext uri="{FF2B5EF4-FFF2-40B4-BE49-F238E27FC236}">
                <a16:creationId xmlns:a16="http://schemas.microsoft.com/office/drawing/2014/main" id="{1701D404-6BFE-1E27-66AF-330B7A974306}"/>
              </a:ext>
            </a:extLst>
          </p:cNvPr>
          <p:cNvCxnSpPr>
            <a:stCxn id="36" idx="0"/>
            <a:endCxn id="35" idx="3"/>
          </p:cNvCxnSpPr>
          <p:nvPr/>
        </p:nvCxnSpPr>
        <p:spPr>
          <a:xfrm rot="16200000" flipV="1">
            <a:off x="8330009" y="1456205"/>
            <a:ext cx="354154" cy="1294524"/>
          </a:xfrm>
          <a:prstGeom prst="bentConnector2">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605C1940-D72F-20B0-AFC4-4BCB3590B57C}"/>
              </a:ext>
            </a:extLst>
          </p:cNvPr>
          <p:cNvSpPr/>
          <p:nvPr/>
        </p:nvSpPr>
        <p:spPr>
          <a:xfrm>
            <a:off x="10101944" y="1580243"/>
            <a:ext cx="1213603" cy="700301"/>
          </a:xfrm>
          <a:prstGeom prst="ellipse">
            <a:avLst/>
          </a:prstGeom>
          <a:solidFill>
            <a:srgbClr val="9DB2ED"/>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Ends</a:t>
            </a:r>
          </a:p>
        </p:txBody>
      </p:sp>
      <p:cxnSp>
        <p:nvCxnSpPr>
          <p:cNvPr id="79" name="Connector: Elbow 78">
            <a:extLst>
              <a:ext uri="{FF2B5EF4-FFF2-40B4-BE49-F238E27FC236}">
                <a16:creationId xmlns:a16="http://schemas.microsoft.com/office/drawing/2014/main" id="{BC23A6F4-F316-74DA-A0D4-77A10003D1D6}"/>
              </a:ext>
            </a:extLst>
          </p:cNvPr>
          <p:cNvCxnSpPr>
            <a:stCxn id="35" idx="0"/>
            <a:endCxn id="77" idx="0"/>
          </p:cNvCxnSpPr>
          <p:nvPr/>
        </p:nvCxnSpPr>
        <p:spPr>
          <a:xfrm rot="16200000" flipH="1">
            <a:off x="8843397" y="-285106"/>
            <a:ext cx="222173" cy="3508524"/>
          </a:xfrm>
          <a:prstGeom prst="bentConnector3">
            <a:avLst>
              <a:gd name="adj1" fmla="val -102893"/>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079F4B35-3972-A369-0E86-0B8182681A0C}"/>
              </a:ext>
            </a:extLst>
          </p:cNvPr>
          <p:cNvSpPr/>
          <p:nvPr/>
        </p:nvSpPr>
        <p:spPr>
          <a:xfrm>
            <a:off x="7600851" y="5239496"/>
            <a:ext cx="1353631" cy="563768"/>
          </a:xfrm>
          <a:prstGeom prst="roundRect">
            <a:avLst/>
          </a:prstGeom>
          <a:solidFill>
            <a:srgbClr val="A7F7DE"/>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Fetch Specific Details for given account number</a:t>
            </a:r>
          </a:p>
        </p:txBody>
      </p:sp>
      <p:cxnSp>
        <p:nvCxnSpPr>
          <p:cNvPr id="85" name="Connector: Elbow 84">
            <a:extLst>
              <a:ext uri="{FF2B5EF4-FFF2-40B4-BE49-F238E27FC236}">
                <a16:creationId xmlns:a16="http://schemas.microsoft.com/office/drawing/2014/main" id="{4D7E321B-F962-7502-3B19-CB33FB427843}"/>
              </a:ext>
            </a:extLst>
          </p:cNvPr>
          <p:cNvCxnSpPr>
            <a:stCxn id="35" idx="2"/>
            <a:endCxn id="37" idx="1"/>
          </p:cNvCxnSpPr>
          <p:nvPr/>
        </p:nvCxnSpPr>
        <p:spPr>
          <a:xfrm rot="16200000" flipH="1">
            <a:off x="6823425" y="2871507"/>
            <a:ext cx="1154225" cy="400630"/>
          </a:xfrm>
          <a:prstGeom prst="bentConnector2">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3376BF77-28C2-915B-AD4F-D7883C95F573}"/>
              </a:ext>
            </a:extLst>
          </p:cNvPr>
          <p:cNvCxnSpPr>
            <a:stCxn id="35" idx="2"/>
            <a:endCxn id="82" idx="1"/>
          </p:cNvCxnSpPr>
          <p:nvPr/>
        </p:nvCxnSpPr>
        <p:spPr>
          <a:xfrm rot="16200000" flipH="1">
            <a:off x="5887201" y="3807730"/>
            <a:ext cx="3026670" cy="400629"/>
          </a:xfrm>
          <a:prstGeom prst="bentConnector2">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B6CE778A-B912-4BE1-15FF-8694B5D16DF0}"/>
              </a:ext>
            </a:extLst>
          </p:cNvPr>
          <p:cNvCxnSpPr>
            <a:stCxn id="82" idx="3"/>
            <a:endCxn id="36" idx="2"/>
          </p:cNvCxnSpPr>
          <p:nvPr/>
        </p:nvCxnSpPr>
        <p:spPr>
          <a:xfrm flipV="1">
            <a:off x="8954482" y="2784600"/>
            <a:ext cx="199866" cy="2736780"/>
          </a:xfrm>
          <a:prstGeom prst="bentConnector2">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90" name="Arrow: Chevron 89">
            <a:extLst>
              <a:ext uri="{FF2B5EF4-FFF2-40B4-BE49-F238E27FC236}">
                <a16:creationId xmlns:a16="http://schemas.microsoft.com/office/drawing/2014/main" id="{733200C7-B20B-2870-D86B-E08E5E6B1BAD}"/>
              </a:ext>
            </a:extLst>
          </p:cNvPr>
          <p:cNvSpPr/>
          <p:nvPr/>
        </p:nvSpPr>
        <p:spPr>
          <a:xfrm rot="5400000">
            <a:off x="9933649" y="2529207"/>
            <a:ext cx="3961220" cy="282188"/>
          </a:xfrm>
          <a:prstGeom prst="chevron">
            <a:avLst/>
          </a:prstGeom>
          <a:solidFill>
            <a:srgbClr val="FFFFFF">
              <a:lumMod val="95000"/>
            </a:srgbClr>
          </a:solidFill>
          <a:ln w="12700" cap="flat" cmpd="sng" algn="ctr">
            <a:solidFill>
              <a:srgbClr val="0072BC"/>
            </a:solidFill>
            <a:prstDash val="solid"/>
            <a:miter lim="800000"/>
          </a:ln>
          <a:effectLst/>
        </p:spPr>
        <p:txBody>
          <a:bodyPr lIns="108000" tIns="72000" rIns="108000" bIns="72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10000"/>
              </a:lnSpc>
              <a:spcBef>
                <a:spcPts val="600"/>
              </a:spcBef>
              <a:spcAft>
                <a:spcPts val="0"/>
              </a:spcAft>
              <a:buClrTx/>
              <a:buSzTx/>
              <a:buFontTx/>
              <a:buNone/>
              <a:tabLst/>
              <a:defRPr/>
            </a:pPr>
            <a:r>
              <a:rPr kumimoji="1" lang="en-US" sz="11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Current Release</a:t>
            </a:r>
          </a:p>
        </p:txBody>
      </p:sp>
      <p:sp>
        <p:nvSpPr>
          <p:cNvPr id="91" name="Arrow: Chevron 90">
            <a:extLst>
              <a:ext uri="{FF2B5EF4-FFF2-40B4-BE49-F238E27FC236}">
                <a16:creationId xmlns:a16="http://schemas.microsoft.com/office/drawing/2014/main" id="{CDBEC638-0E9C-AA60-D04B-64DEF4DCF3D1}"/>
              </a:ext>
            </a:extLst>
          </p:cNvPr>
          <p:cNvSpPr/>
          <p:nvPr/>
        </p:nvSpPr>
        <p:spPr>
          <a:xfrm rot="5400000">
            <a:off x="11038243" y="5316051"/>
            <a:ext cx="1752032" cy="282188"/>
          </a:xfrm>
          <a:prstGeom prst="chevron">
            <a:avLst/>
          </a:prstGeom>
          <a:solidFill>
            <a:srgbClr val="FFFFFF">
              <a:lumMod val="95000"/>
            </a:srgbClr>
          </a:solidFill>
          <a:ln w="12700" cap="flat" cmpd="sng" algn="ctr">
            <a:solidFill>
              <a:srgbClr val="0072BC"/>
            </a:solidFill>
            <a:prstDash val="solid"/>
            <a:miter lim="800000"/>
          </a:ln>
          <a:effectLst/>
        </p:spPr>
        <p:txBody>
          <a:bodyPr lIns="108000" tIns="72000" rIns="108000" bIns="72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10000"/>
              </a:lnSpc>
              <a:spcBef>
                <a:spcPts val="600"/>
              </a:spcBef>
              <a:spcAft>
                <a:spcPts val="0"/>
              </a:spcAft>
              <a:buClrTx/>
              <a:buSzTx/>
              <a:buFontTx/>
              <a:buNone/>
              <a:tabLst/>
              <a:defRPr/>
            </a:pPr>
            <a:r>
              <a:rPr kumimoji="1" lang="en-US" sz="1100" kern="0" dirty="0">
                <a:solidFill>
                  <a:srgbClr val="000000"/>
                </a:solidFill>
                <a:latin typeface="Roboto" panose="02000000000000000000" pitchFamily="2" charset="0"/>
                <a:ea typeface="Roboto" panose="02000000000000000000" pitchFamily="2" charset="0"/>
                <a:cs typeface="Roboto" panose="02000000000000000000" pitchFamily="2" charset="0"/>
              </a:rPr>
              <a:t>Future</a:t>
            </a:r>
            <a:r>
              <a:rPr kumimoji="1" lang="en-US" sz="11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 Release</a:t>
            </a:r>
          </a:p>
        </p:txBody>
      </p:sp>
    </p:spTree>
    <p:extLst>
      <p:ext uri="{BB962C8B-B14F-4D97-AF65-F5344CB8AC3E}">
        <p14:creationId xmlns:p14="http://schemas.microsoft.com/office/powerpoint/2010/main" val="399803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4" grpId="0"/>
      <p:bldP spid="16" grpId="0" animBg="1"/>
      <p:bldP spid="19" grpId="0" animBg="1"/>
      <p:bldP spid="20" grpId="0" animBg="1"/>
      <p:bldP spid="22" grpId="0" animBg="1"/>
      <p:bldP spid="23" grpId="0" animBg="1"/>
      <p:bldP spid="24" grpId="0"/>
      <p:bldP spid="35" grpId="0" animBg="1"/>
      <p:bldP spid="36" grpId="0" animBg="1"/>
      <p:bldP spid="37" grpId="0" animBg="1"/>
      <p:bldP spid="38" grpId="0"/>
      <p:bldP spid="42" grpId="0"/>
      <p:bldP spid="43" grpId="0"/>
      <p:bldP spid="74" grpId="0"/>
      <p:bldP spid="77" grpId="0" animBg="1"/>
      <p:bldP spid="82" grpId="0" animBg="1"/>
      <p:bldP spid="90" grpId="0" animBg="1"/>
      <p:bldP spid="9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a:extLst>
              <a:ext uri="{FF2B5EF4-FFF2-40B4-BE49-F238E27FC236}">
                <a16:creationId xmlns:a16="http://schemas.microsoft.com/office/drawing/2014/main" id="{3B3881BD-6BF0-418A-A0D3-E7362053CE50}"/>
              </a:ext>
              <a:ext uri="{C183D7F6-B498-43B3-948B-1728B52AA6E4}">
                <adec:decorative xmlns:adec="http://schemas.microsoft.com/office/drawing/2017/decorative" val="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50D24"/>
                </a:solidFill>
                <a:effectLst/>
                <a:uLnTx/>
                <a:uFillTx/>
                <a:latin typeface="Arial"/>
                <a:ea typeface="+mn-ea"/>
                <a:cs typeface="+mn-cs"/>
              </a:rPr>
              <a:t>June 2024</a:t>
            </a:r>
          </a:p>
        </p:txBody>
      </p:sp>
      <p:sp>
        <p:nvSpPr>
          <p:cNvPr id="8" name="Legal">
            <a:extLst>
              <a:ext uri="{FF2B5EF4-FFF2-40B4-BE49-F238E27FC236}">
                <a16:creationId xmlns:a16="http://schemas.microsoft.com/office/drawing/2014/main" id="{EE027B93-268F-1031-3F57-B24084A97E86}"/>
              </a:ext>
              <a:ext uri="{C183D7F6-B498-43B3-948B-1728B52AA6E4}">
                <adec:decorative xmlns:adec="http://schemas.microsoft.com/office/drawing/2017/decorative" val="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srgbClr val="2E404D"/>
                </a:solidFill>
                <a:effectLst/>
                <a:uLnTx/>
                <a:uFillTx/>
                <a:latin typeface="Arial" panose="020B0604020202020204" pitchFamily="34" charset="0"/>
                <a:ea typeface="+mn-ea"/>
                <a:cs typeface="+mn-cs"/>
              </a:rPr>
              <a:t>© 2024 NTT DATA, Inc.</a:t>
            </a:r>
          </a:p>
        </p:txBody>
      </p:sp>
      <p:sp>
        <p:nvSpPr>
          <p:cNvPr id="2" name="Slide Number Placeholder 1">
            <a:extLst>
              <a:ext uri="{FF2B5EF4-FFF2-40B4-BE49-F238E27FC236}">
                <a16:creationId xmlns:a16="http://schemas.microsoft.com/office/drawing/2014/main" id="{2D3B8F52-BAFD-C8DF-D850-8FE4B5AD4AE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0D39823-8059-4D49-BD26-6D32C31B8621}"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4" name="Title">
            <a:extLst>
              <a:ext uri="{FF2B5EF4-FFF2-40B4-BE49-F238E27FC236}">
                <a16:creationId xmlns:a16="http://schemas.microsoft.com/office/drawing/2014/main" id="{48BB090B-145D-AA9B-C0A2-2DB6FCFE7041}"/>
              </a:ext>
            </a:extLst>
          </p:cNvPr>
          <p:cNvSpPr txBox="1">
            <a:spLocks/>
          </p:cNvSpPr>
          <p:nvPr/>
        </p:nvSpPr>
        <p:spPr>
          <a:xfrm>
            <a:off x="191344" y="115737"/>
            <a:ext cx="11430000" cy="43294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lang="en-US" sz="2800" kern="1200">
                <a:solidFill>
                  <a:schemeClr val="bg1"/>
                </a:solidFill>
                <a:latin typeface="Georgia" panose="02040502050405020303" pitchFamily="18"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t>Demo</a:t>
            </a:r>
            <a:endParaRPr kumimoji="0" lang="en-US" sz="2800" b="0" i="0" u="none" strike="noStrike" kern="1200" cap="none" spc="0" normalizeH="0" baseline="0" noProof="0" dirty="0">
              <a:ln>
                <a:noFill/>
              </a:ln>
              <a:solidFill>
                <a:srgbClr val="070F26"/>
              </a:solidFill>
              <a:effectLst/>
              <a:uLnTx/>
              <a:uFillTx/>
              <a:latin typeface="Georgia" panose="02040502050405020303" pitchFamily="18" charset="0"/>
              <a:ea typeface="+mj-ea"/>
              <a:cs typeface="+mj-cs"/>
            </a:endParaRPr>
          </a:p>
        </p:txBody>
      </p:sp>
      <p:pic>
        <p:nvPicPr>
          <p:cNvPr id="2054" name="Picture 6" descr="Project Presentation PNG Transparent Images Free Download | Vector Files |  Pngtree">
            <a:extLst>
              <a:ext uri="{FF2B5EF4-FFF2-40B4-BE49-F238E27FC236}">
                <a16:creationId xmlns:a16="http://schemas.microsoft.com/office/drawing/2014/main" id="{A53C1177-4673-1A46-902C-940527395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696" y="815757"/>
            <a:ext cx="5472608" cy="5226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09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FC68C3AE-D271-EBE7-4E3B-8B6497AAC95B}"/>
              </a:ext>
            </a:extLst>
          </p:cNvPr>
          <p:cNvSpPr>
            <a:spLocks noGrp="1"/>
          </p:cNvSpPr>
          <p:nvPr>
            <p:ph type="title"/>
          </p:nvPr>
        </p:nvSpPr>
        <p:spPr>
          <a:xfrm>
            <a:off x="381000" y="171816"/>
            <a:ext cx="11430000" cy="533399"/>
          </a:xfrm>
        </p:spPr>
        <p:txBody>
          <a:bodyPr/>
          <a:lstStyle/>
          <a:p>
            <a:r>
              <a:rPr lang="en-US" dirty="0"/>
              <a:t>Additional Information</a:t>
            </a:r>
          </a:p>
        </p:txBody>
      </p:sp>
      <p:sp>
        <p:nvSpPr>
          <p:cNvPr id="7" name="Date">
            <a:extLst>
              <a:ext uri="{FF2B5EF4-FFF2-40B4-BE49-F238E27FC236}">
                <a16:creationId xmlns:a16="http://schemas.microsoft.com/office/drawing/2014/main" id="{3B3881BD-6BF0-418A-A0D3-E7362053CE50}"/>
              </a:ext>
              <a:ext uri="{C183D7F6-B498-43B3-948B-1728B52AA6E4}">
                <adec:decorative xmlns:adec="http://schemas.microsoft.com/office/drawing/2017/decorative" val="1"/>
              </a:ext>
            </a:extLst>
          </p:cNvPr>
          <p:cNvSpPr>
            <a:spLocks noGrp="1"/>
          </p:cNvSpPr>
          <p:nvPr>
            <p:ph type="dt" sz="half" idx="10"/>
          </p:nvPr>
        </p:nvSpPr>
        <p:spPr/>
        <p:txBody>
          <a:bodyPr/>
          <a:lstStyle/>
          <a:p>
            <a:r>
              <a:rPr lang="en-US" dirty="0"/>
              <a:t>June 2024</a:t>
            </a:r>
          </a:p>
        </p:txBody>
      </p:sp>
      <p:sp>
        <p:nvSpPr>
          <p:cNvPr id="8" name="Legal">
            <a:extLst>
              <a:ext uri="{FF2B5EF4-FFF2-40B4-BE49-F238E27FC236}">
                <a16:creationId xmlns:a16="http://schemas.microsoft.com/office/drawing/2014/main" id="{EE027B93-268F-1031-3F57-B24084A97E86}"/>
              </a:ext>
              <a:ext uri="{C183D7F6-B498-43B3-948B-1728B52AA6E4}">
                <adec:decorative xmlns:adec="http://schemas.microsoft.com/office/drawing/2017/decorative" val="1"/>
              </a:ext>
            </a:extLst>
          </p:cNvPr>
          <p:cNvSpPr>
            <a:spLocks noGrp="1"/>
          </p:cNvSpPr>
          <p:nvPr>
            <p:ph type="ftr" sz="quarter" idx="11"/>
          </p:nvPr>
        </p:nvSpPr>
        <p:spPr/>
        <p:txBody>
          <a:bodyPr/>
          <a:lstStyle/>
          <a:p>
            <a:r>
              <a:rPr lang="en-CA"/>
              <a:t>© 2024 NTT DATA, Inc.</a:t>
            </a:r>
            <a:endParaRPr lang="en-CA" dirty="0"/>
          </a:p>
        </p:txBody>
      </p:sp>
      <p:sp>
        <p:nvSpPr>
          <p:cNvPr id="2" name="Slide Number Placeholder 1">
            <a:extLst>
              <a:ext uri="{FF2B5EF4-FFF2-40B4-BE49-F238E27FC236}">
                <a16:creationId xmlns:a16="http://schemas.microsoft.com/office/drawing/2014/main" id="{2D3B8F52-BAFD-C8DF-D850-8FE4B5AD4AEC}"/>
              </a:ext>
            </a:extLst>
          </p:cNvPr>
          <p:cNvSpPr>
            <a:spLocks noGrp="1"/>
          </p:cNvSpPr>
          <p:nvPr>
            <p:ph type="sldNum" sz="quarter" idx="12"/>
          </p:nvPr>
        </p:nvSpPr>
        <p:spPr/>
        <p:txBody>
          <a:bodyPr/>
          <a:lstStyle/>
          <a:p>
            <a:fld id="{60D39823-8059-4D49-BD26-6D32C31B8621}" type="slidenum">
              <a:rPr lang="en-US" smtClean="0"/>
              <a:pPr/>
              <a:t>6</a:t>
            </a:fld>
            <a:endParaRPr lang="en-US"/>
          </a:p>
        </p:txBody>
      </p:sp>
      <p:cxnSp>
        <p:nvCxnSpPr>
          <p:cNvPr id="12" name="Straight Connector 11">
            <a:extLst>
              <a:ext uri="{FF2B5EF4-FFF2-40B4-BE49-F238E27FC236}">
                <a16:creationId xmlns:a16="http://schemas.microsoft.com/office/drawing/2014/main" id="{11039C96-0894-C2FD-882F-3E62A014AF48}"/>
              </a:ext>
            </a:extLst>
          </p:cNvPr>
          <p:cNvCxnSpPr>
            <a:cxnSpLocks/>
          </p:cNvCxnSpPr>
          <p:nvPr/>
        </p:nvCxnSpPr>
        <p:spPr>
          <a:xfrm>
            <a:off x="4223792" y="943001"/>
            <a:ext cx="0" cy="493427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1C2C919-B593-30AA-A182-0BB72BA10246}"/>
              </a:ext>
            </a:extLst>
          </p:cNvPr>
          <p:cNvSpPr txBox="1"/>
          <p:nvPr/>
        </p:nvSpPr>
        <p:spPr>
          <a:xfrm>
            <a:off x="328087" y="4000377"/>
            <a:ext cx="2512137" cy="255636"/>
          </a:xfrm>
          <a:prstGeom prst="rect">
            <a:avLst/>
          </a:prstGeom>
        </p:spPr>
        <p:txBody>
          <a:bodyPr vert="horz" wrap="square" lIns="0" tIns="0" rIns="0" bIns="0" rtlCol="0">
            <a:noAutofit/>
          </a:bodyPr>
          <a:lstStyle/>
          <a:p>
            <a:r>
              <a:rPr lang="en-US" sz="1400" b="1" dirty="0">
                <a:solidFill>
                  <a:schemeClr val="bg1"/>
                </a:solidFill>
              </a:rPr>
              <a:t>Pending Feasibility Check</a:t>
            </a:r>
            <a:endParaRPr lang="en-IN" sz="1400" b="1" dirty="0">
              <a:solidFill>
                <a:schemeClr val="bg1"/>
              </a:solidFill>
            </a:endParaRPr>
          </a:p>
        </p:txBody>
      </p:sp>
      <p:sp>
        <p:nvSpPr>
          <p:cNvPr id="57" name="TextBox 56">
            <a:extLst>
              <a:ext uri="{FF2B5EF4-FFF2-40B4-BE49-F238E27FC236}">
                <a16:creationId xmlns:a16="http://schemas.microsoft.com/office/drawing/2014/main" id="{6450B348-84EA-06A9-055F-81693C7E65C5}"/>
              </a:ext>
            </a:extLst>
          </p:cNvPr>
          <p:cNvSpPr txBox="1"/>
          <p:nvPr/>
        </p:nvSpPr>
        <p:spPr>
          <a:xfrm>
            <a:off x="348203" y="1148093"/>
            <a:ext cx="3147235" cy="256769"/>
          </a:xfrm>
          <a:prstGeom prst="rect">
            <a:avLst/>
          </a:prstGeom>
        </p:spPr>
        <p:txBody>
          <a:bodyPr vert="horz" wrap="square" lIns="0" tIns="0" rIns="0" bIns="0" rtlCol="0">
            <a:noAutofit/>
          </a:bodyPr>
          <a:lstStyle/>
          <a:p>
            <a:r>
              <a:rPr lang="en-US" sz="1400" b="1" dirty="0">
                <a:solidFill>
                  <a:schemeClr val="bg1"/>
                </a:solidFill>
              </a:rPr>
              <a:t>Pre-Requisites</a:t>
            </a:r>
            <a:endParaRPr lang="en-IN" sz="1400" b="1" dirty="0">
              <a:solidFill>
                <a:schemeClr val="bg1"/>
              </a:solidFill>
            </a:endParaRPr>
          </a:p>
        </p:txBody>
      </p:sp>
      <p:sp>
        <p:nvSpPr>
          <p:cNvPr id="17" name="TextBox 16">
            <a:extLst>
              <a:ext uri="{FF2B5EF4-FFF2-40B4-BE49-F238E27FC236}">
                <a16:creationId xmlns:a16="http://schemas.microsoft.com/office/drawing/2014/main" id="{A3E3D771-AEF8-5078-3867-83CCE523E395}"/>
              </a:ext>
            </a:extLst>
          </p:cNvPr>
          <p:cNvSpPr txBox="1"/>
          <p:nvPr/>
        </p:nvSpPr>
        <p:spPr>
          <a:xfrm>
            <a:off x="4386531" y="1148659"/>
            <a:ext cx="2512137" cy="255636"/>
          </a:xfrm>
          <a:prstGeom prst="rect">
            <a:avLst/>
          </a:prstGeom>
        </p:spPr>
        <p:txBody>
          <a:bodyPr vert="horz" wrap="square" lIns="0" tIns="0" rIns="0" bIns="0" rtlCol="0">
            <a:noAutofit/>
          </a:bodyPr>
          <a:lstStyle/>
          <a:p>
            <a:r>
              <a:rPr lang="en-US" sz="1400" b="1" dirty="0">
                <a:solidFill>
                  <a:schemeClr val="bg1"/>
                </a:solidFill>
              </a:rPr>
              <a:t>Assumptions</a:t>
            </a:r>
            <a:endParaRPr lang="en-IN" sz="1400" b="1" dirty="0">
              <a:solidFill>
                <a:schemeClr val="bg1"/>
              </a:solidFill>
            </a:endParaRPr>
          </a:p>
        </p:txBody>
      </p:sp>
      <p:sp>
        <p:nvSpPr>
          <p:cNvPr id="19" name="TextBox 18">
            <a:extLst>
              <a:ext uri="{FF2B5EF4-FFF2-40B4-BE49-F238E27FC236}">
                <a16:creationId xmlns:a16="http://schemas.microsoft.com/office/drawing/2014/main" id="{EA23F1C1-D882-93C6-9252-F03361B8F0E5}"/>
              </a:ext>
            </a:extLst>
          </p:cNvPr>
          <p:cNvSpPr txBox="1"/>
          <p:nvPr/>
        </p:nvSpPr>
        <p:spPr>
          <a:xfrm>
            <a:off x="335692" y="1552803"/>
            <a:ext cx="3672075" cy="2299066"/>
          </a:xfrm>
          <a:prstGeom prst="rect">
            <a:avLst/>
          </a:prstGeom>
        </p:spPr>
        <p:txBody>
          <a:bodyPr vert="horz" wrap="square" lIns="0" tIns="0" rIns="0" bIns="0" rtlCol="0">
            <a:noAutofit/>
          </a:bodyPr>
          <a:lstStyle/>
          <a:p>
            <a:pPr marL="171450" indent="-171450" algn="l">
              <a:lnSpc>
                <a:spcPct val="150000"/>
              </a:lnSpc>
              <a:spcAft>
                <a:spcPts val="300"/>
              </a:spcAft>
              <a:buFont typeface="Arial" panose="020B0604020202020204" pitchFamily="34" charset="0"/>
              <a:buChar char="•"/>
            </a:pPr>
            <a:r>
              <a:rPr lang="en-US" sz="1400" dirty="0">
                <a:solidFill>
                  <a:schemeClr val="bg1"/>
                </a:solidFill>
              </a:rPr>
              <a:t>Clear documentation of each data elements and how it would be used by associate to decide next best action for each process.</a:t>
            </a:r>
          </a:p>
          <a:p>
            <a:pPr marL="171450" indent="-171450" algn="l">
              <a:lnSpc>
                <a:spcPct val="150000"/>
              </a:lnSpc>
              <a:spcAft>
                <a:spcPts val="300"/>
              </a:spcAft>
              <a:buFont typeface="Arial" panose="020B0604020202020204" pitchFamily="34" charset="0"/>
              <a:buChar char="•"/>
            </a:pPr>
            <a:r>
              <a:rPr lang="en-US" sz="1400" dirty="0">
                <a:solidFill>
                  <a:schemeClr val="bg1"/>
                </a:solidFill>
              </a:rPr>
              <a:t>Dedicated BOT Login for fetching data from ACE (&amp; other support applications). </a:t>
            </a:r>
          </a:p>
          <a:p>
            <a:pPr marL="171450" indent="-171450" algn="l">
              <a:lnSpc>
                <a:spcPct val="150000"/>
              </a:lnSpc>
              <a:spcAft>
                <a:spcPts val="300"/>
              </a:spcAft>
              <a:buFont typeface="Arial" panose="020B0604020202020204" pitchFamily="34" charset="0"/>
              <a:buChar char="•"/>
            </a:pPr>
            <a:r>
              <a:rPr lang="en-US" sz="1400" dirty="0">
                <a:solidFill>
                  <a:schemeClr val="bg1"/>
                </a:solidFill>
              </a:rPr>
              <a:t>Access to ACE model environment </a:t>
            </a:r>
          </a:p>
          <a:p>
            <a:pPr marL="171450" indent="-171450" algn="l">
              <a:spcAft>
                <a:spcPts val="300"/>
              </a:spcAft>
              <a:buFont typeface="Arial" panose="020B0604020202020204" pitchFamily="34" charset="0"/>
              <a:buChar char="•"/>
            </a:pPr>
            <a:endParaRPr lang="en-US" sz="1400" dirty="0">
              <a:solidFill>
                <a:schemeClr val="bg1"/>
              </a:solidFill>
            </a:endParaRPr>
          </a:p>
          <a:p>
            <a:pPr marL="171450" indent="-171450" algn="l">
              <a:lnSpc>
                <a:spcPct val="150000"/>
              </a:lnSpc>
              <a:spcAft>
                <a:spcPts val="300"/>
              </a:spcAft>
              <a:buFont typeface="Arial" panose="020B0604020202020204" pitchFamily="34" charset="0"/>
              <a:buChar char="•"/>
            </a:pPr>
            <a:endParaRPr lang="en-IN" sz="1400" dirty="0">
              <a:solidFill>
                <a:schemeClr val="bg1"/>
              </a:solidFill>
            </a:endParaRPr>
          </a:p>
        </p:txBody>
      </p:sp>
      <p:sp>
        <p:nvSpPr>
          <p:cNvPr id="52" name="TextBox 51">
            <a:extLst>
              <a:ext uri="{FF2B5EF4-FFF2-40B4-BE49-F238E27FC236}">
                <a16:creationId xmlns:a16="http://schemas.microsoft.com/office/drawing/2014/main" id="{67AF34D6-E5E5-4DB6-D549-77D9C524A7B8}"/>
              </a:ext>
            </a:extLst>
          </p:cNvPr>
          <p:cNvSpPr txBox="1"/>
          <p:nvPr/>
        </p:nvSpPr>
        <p:spPr>
          <a:xfrm>
            <a:off x="4399656" y="1552803"/>
            <a:ext cx="7312966" cy="4847997"/>
          </a:xfrm>
          <a:prstGeom prst="rect">
            <a:avLst/>
          </a:prstGeom>
        </p:spPr>
        <p:txBody>
          <a:bodyPr vert="horz" wrap="square" lIns="0" tIns="0" rIns="0" bIns="0" rtlCol="0">
            <a:noAutofit/>
          </a:bodyPr>
          <a:lstStyle/>
          <a:p>
            <a:pPr marL="171450" indent="-171450" algn="l">
              <a:lnSpc>
                <a:spcPct val="150000"/>
              </a:lnSpc>
              <a:spcAft>
                <a:spcPts val="300"/>
              </a:spcAft>
              <a:buFont typeface="Arial" panose="020B0604020202020204" pitchFamily="34" charset="0"/>
              <a:buChar char="•"/>
            </a:pPr>
            <a:r>
              <a:rPr lang="en-US" sz="1400" dirty="0">
                <a:solidFill>
                  <a:schemeClr val="bg1"/>
                </a:solidFill>
              </a:rPr>
              <a:t>Inflow accounts list would be available on the workflow tool at least three hours before shift starts.</a:t>
            </a:r>
          </a:p>
          <a:p>
            <a:pPr marL="171450" indent="-171450" algn="l">
              <a:lnSpc>
                <a:spcPct val="150000"/>
              </a:lnSpc>
              <a:spcAft>
                <a:spcPts val="300"/>
              </a:spcAft>
              <a:buFont typeface="Arial" panose="020B0604020202020204" pitchFamily="34" charset="0"/>
              <a:buChar char="•"/>
            </a:pPr>
            <a:r>
              <a:rPr lang="en-US" sz="1400" dirty="0">
                <a:solidFill>
                  <a:schemeClr val="bg1"/>
                </a:solidFill>
              </a:rPr>
              <a:t>A scheduled Pre-Loader BOT will fetch data (for these list of accounts from Inflow) from ACE (&amp; other support applications in future release) and stage it in Compass DB. </a:t>
            </a:r>
          </a:p>
          <a:p>
            <a:pPr marL="171450" indent="-171450">
              <a:lnSpc>
                <a:spcPct val="150000"/>
              </a:lnSpc>
              <a:spcAft>
                <a:spcPts val="300"/>
              </a:spcAft>
              <a:buFont typeface="Arial" panose="020B0604020202020204" pitchFamily="34" charset="0"/>
              <a:buChar char="•"/>
            </a:pPr>
            <a:r>
              <a:rPr lang="en-US" sz="1400" dirty="0">
                <a:solidFill>
                  <a:schemeClr val="bg1"/>
                </a:solidFill>
              </a:rPr>
              <a:t>The Pre-Loader BOT runs every 4 hour for each process. During that time, it will request for a pre-defined number (Based on 5 hours of Productivity of that process with the standard head count) of accounts from the allocation queue and load the data for that set. </a:t>
            </a:r>
          </a:p>
          <a:p>
            <a:pPr marL="171450" indent="-171450" algn="l">
              <a:lnSpc>
                <a:spcPct val="150000"/>
              </a:lnSpc>
              <a:spcAft>
                <a:spcPts val="300"/>
              </a:spcAft>
              <a:buFont typeface="Arial" panose="020B0604020202020204" pitchFamily="34" charset="0"/>
              <a:buChar char="•"/>
            </a:pPr>
            <a:r>
              <a:rPr lang="en-US" sz="1400" dirty="0">
                <a:solidFill>
                  <a:schemeClr val="bg1"/>
                </a:solidFill>
              </a:rPr>
              <a:t>When associate opens the account, this staged data will be shown. Some of the data elements (to be identified part of discovery) will be fetched from ACE in real-time and override the staged values. </a:t>
            </a:r>
          </a:p>
          <a:p>
            <a:pPr marL="171450" indent="-171450" algn="l">
              <a:lnSpc>
                <a:spcPct val="150000"/>
              </a:lnSpc>
              <a:spcAft>
                <a:spcPts val="300"/>
              </a:spcAft>
              <a:buFont typeface="Arial" panose="020B0604020202020204" pitchFamily="34" charset="0"/>
              <a:buChar char="•"/>
            </a:pPr>
            <a:r>
              <a:rPr lang="en-US" sz="1400" dirty="0">
                <a:solidFill>
                  <a:schemeClr val="bg1"/>
                </a:solidFill>
              </a:rPr>
              <a:t>Summarization will be done Realtime based on the data that is displayed to the associate.</a:t>
            </a:r>
          </a:p>
          <a:p>
            <a:pPr marL="171450" indent="-171450" algn="l">
              <a:lnSpc>
                <a:spcPct val="150000"/>
              </a:lnSpc>
              <a:spcAft>
                <a:spcPts val="300"/>
              </a:spcAft>
              <a:buFont typeface="Arial" panose="020B0604020202020204" pitchFamily="34" charset="0"/>
              <a:buChar char="•"/>
            </a:pPr>
            <a:r>
              <a:rPr lang="en-US" sz="1400" dirty="0">
                <a:solidFill>
                  <a:schemeClr val="bg1"/>
                </a:solidFill>
              </a:rPr>
              <a:t>For first release, only ACE Integration is planned. Remaining websites integration will be scheduled for future releases.</a:t>
            </a:r>
          </a:p>
          <a:p>
            <a:pPr marL="171450" indent="-171450" algn="l">
              <a:lnSpc>
                <a:spcPct val="150000"/>
              </a:lnSpc>
              <a:spcAft>
                <a:spcPts val="300"/>
              </a:spcAft>
              <a:buFont typeface="Arial" panose="020B0604020202020204" pitchFamily="34" charset="0"/>
              <a:buChar char="•"/>
            </a:pPr>
            <a:r>
              <a:rPr lang="en-US" sz="1400" dirty="0">
                <a:solidFill>
                  <a:schemeClr val="bg1"/>
                </a:solidFill>
              </a:rPr>
              <a:t>The staged data will be cleared before reloading the next day’s schedule.</a:t>
            </a:r>
          </a:p>
          <a:p>
            <a:pPr marL="171450" indent="-171450" algn="l">
              <a:lnSpc>
                <a:spcPct val="150000"/>
              </a:lnSpc>
              <a:spcAft>
                <a:spcPts val="300"/>
              </a:spcAft>
              <a:buFont typeface="Arial" panose="020B0604020202020204" pitchFamily="34" charset="0"/>
              <a:buChar char="•"/>
            </a:pPr>
            <a:endParaRPr lang="en-IN" sz="1400" dirty="0">
              <a:solidFill>
                <a:schemeClr val="bg1"/>
              </a:solidFill>
            </a:endParaRPr>
          </a:p>
        </p:txBody>
      </p:sp>
      <p:sp>
        <p:nvSpPr>
          <p:cNvPr id="55" name="TextBox 54">
            <a:extLst>
              <a:ext uri="{FF2B5EF4-FFF2-40B4-BE49-F238E27FC236}">
                <a16:creationId xmlns:a16="http://schemas.microsoft.com/office/drawing/2014/main" id="{034597A9-3DF1-EAA7-545B-572A3B8B2B23}"/>
              </a:ext>
            </a:extLst>
          </p:cNvPr>
          <p:cNvSpPr txBox="1"/>
          <p:nvPr/>
        </p:nvSpPr>
        <p:spPr>
          <a:xfrm>
            <a:off x="328087" y="4404520"/>
            <a:ext cx="3672075" cy="1616767"/>
          </a:xfrm>
          <a:prstGeom prst="rect">
            <a:avLst/>
          </a:prstGeom>
        </p:spPr>
        <p:txBody>
          <a:bodyPr vert="horz" wrap="square" lIns="0" tIns="0" rIns="0" bIns="0" rtlCol="0">
            <a:noAutofit/>
          </a:bodyPr>
          <a:lstStyle/>
          <a:p>
            <a:pPr marL="171450" indent="-171450" algn="l">
              <a:lnSpc>
                <a:spcPct val="150000"/>
              </a:lnSpc>
              <a:spcAft>
                <a:spcPts val="300"/>
              </a:spcAft>
              <a:buFont typeface="Arial" panose="020B0604020202020204" pitchFamily="34" charset="0"/>
              <a:buChar char="•"/>
            </a:pPr>
            <a:r>
              <a:rPr lang="en-US" sz="1400" dirty="0">
                <a:solidFill>
                  <a:schemeClr val="bg1"/>
                </a:solidFill>
              </a:rPr>
              <a:t>With the introduction of Conifer non-persistent VDI, we have to validate all required ACE automation operations shall be done using IBM I Access Client Solutions (ACS).</a:t>
            </a:r>
          </a:p>
          <a:p>
            <a:pPr marL="171450" indent="-171450" algn="l">
              <a:lnSpc>
                <a:spcPct val="150000"/>
              </a:lnSpc>
              <a:spcAft>
                <a:spcPts val="300"/>
              </a:spcAft>
              <a:buFont typeface="Arial" panose="020B0604020202020204" pitchFamily="34" charset="0"/>
              <a:buChar char="•"/>
            </a:pPr>
            <a:endParaRPr lang="en-IN" sz="1400" dirty="0">
              <a:solidFill>
                <a:schemeClr val="bg1"/>
              </a:solidFill>
            </a:endParaRPr>
          </a:p>
        </p:txBody>
      </p:sp>
    </p:spTree>
    <p:extLst>
      <p:ext uri="{BB962C8B-B14F-4D97-AF65-F5344CB8AC3E}">
        <p14:creationId xmlns:p14="http://schemas.microsoft.com/office/powerpoint/2010/main" val="1282381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a:extLst>
              <a:ext uri="{FF2B5EF4-FFF2-40B4-BE49-F238E27FC236}">
                <a16:creationId xmlns:a16="http://schemas.microsoft.com/office/drawing/2014/main" id="{3B3881BD-6BF0-418A-A0D3-E7362053CE50}"/>
              </a:ext>
              <a:ext uri="{C183D7F6-B498-43B3-948B-1728B52AA6E4}">
                <adec:decorative xmlns:adec="http://schemas.microsoft.com/office/drawing/2017/decorative" val="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50D24"/>
                </a:solidFill>
                <a:effectLst/>
                <a:uLnTx/>
                <a:uFillTx/>
                <a:latin typeface="Arial"/>
                <a:ea typeface="+mn-ea"/>
                <a:cs typeface="+mn-cs"/>
              </a:rPr>
              <a:t>June 2024</a:t>
            </a:r>
          </a:p>
        </p:txBody>
      </p:sp>
      <p:sp>
        <p:nvSpPr>
          <p:cNvPr id="8" name="Legal">
            <a:extLst>
              <a:ext uri="{FF2B5EF4-FFF2-40B4-BE49-F238E27FC236}">
                <a16:creationId xmlns:a16="http://schemas.microsoft.com/office/drawing/2014/main" id="{EE027B93-268F-1031-3F57-B24084A97E86}"/>
              </a:ext>
              <a:ext uri="{C183D7F6-B498-43B3-948B-1728B52AA6E4}">
                <adec:decorative xmlns:adec="http://schemas.microsoft.com/office/drawing/2017/decorative" val="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srgbClr val="2E404D"/>
                </a:solidFill>
                <a:effectLst/>
                <a:uLnTx/>
                <a:uFillTx/>
                <a:latin typeface="Arial" panose="020B0604020202020204" pitchFamily="34" charset="0"/>
                <a:ea typeface="+mn-ea"/>
                <a:cs typeface="+mn-cs"/>
              </a:rPr>
              <a:t>© 2024 NTT DATA, Inc.</a:t>
            </a:r>
          </a:p>
        </p:txBody>
      </p:sp>
      <p:sp>
        <p:nvSpPr>
          <p:cNvPr id="2" name="Slide Number Placeholder 1">
            <a:extLst>
              <a:ext uri="{FF2B5EF4-FFF2-40B4-BE49-F238E27FC236}">
                <a16:creationId xmlns:a16="http://schemas.microsoft.com/office/drawing/2014/main" id="{2D3B8F52-BAFD-C8DF-D850-8FE4B5AD4AE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0D39823-8059-4D49-BD26-6D32C31B8621}"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4" name="Title">
            <a:extLst>
              <a:ext uri="{FF2B5EF4-FFF2-40B4-BE49-F238E27FC236}">
                <a16:creationId xmlns:a16="http://schemas.microsoft.com/office/drawing/2014/main" id="{48BB090B-145D-AA9B-C0A2-2DB6FCFE7041}"/>
              </a:ext>
            </a:extLst>
          </p:cNvPr>
          <p:cNvSpPr txBox="1">
            <a:spLocks/>
          </p:cNvSpPr>
          <p:nvPr/>
        </p:nvSpPr>
        <p:spPr>
          <a:xfrm>
            <a:off x="191344" y="115737"/>
            <a:ext cx="11430000" cy="43294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lang="en-US" sz="2800" kern="1200">
                <a:solidFill>
                  <a:schemeClr val="bg1"/>
                </a:solidFill>
                <a:latin typeface="Georgia" panose="02040502050405020303" pitchFamily="18"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t>Q&amp;A/Open Discussion/Next Steps</a:t>
            </a:r>
            <a:endParaRPr kumimoji="0" lang="en-US" sz="2800" b="0" i="0" u="none" strike="noStrike" kern="1200" cap="none" spc="0" normalizeH="0" baseline="0" noProof="0" dirty="0">
              <a:ln>
                <a:noFill/>
              </a:ln>
              <a:solidFill>
                <a:srgbClr val="070F26"/>
              </a:solidFill>
              <a:effectLst/>
              <a:uLnTx/>
              <a:uFillTx/>
              <a:latin typeface="Georgia" panose="02040502050405020303" pitchFamily="18" charset="0"/>
              <a:ea typeface="+mj-ea"/>
              <a:cs typeface="+mj-cs"/>
            </a:endParaRPr>
          </a:p>
        </p:txBody>
      </p:sp>
      <p:pic>
        <p:nvPicPr>
          <p:cNvPr id="5" name="Picture 2" descr="Image result for discussion">
            <a:extLst>
              <a:ext uri="{FF2B5EF4-FFF2-40B4-BE49-F238E27FC236}">
                <a16:creationId xmlns:a16="http://schemas.microsoft.com/office/drawing/2014/main" id="{5F3A20B3-854E-F0D4-43E5-70B3ADC4F3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900" y="1373378"/>
            <a:ext cx="6172200" cy="462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69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2841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FC68C3AE-D271-EBE7-4E3B-8B6497AAC95B}"/>
              </a:ext>
            </a:extLst>
          </p:cNvPr>
          <p:cNvSpPr>
            <a:spLocks noGrp="1"/>
          </p:cNvSpPr>
          <p:nvPr>
            <p:ph type="title"/>
          </p:nvPr>
        </p:nvSpPr>
        <p:spPr>
          <a:xfrm>
            <a:off x="381000" y="171816"/>
            <a:ext cx="11430000" cy="533399"/>
          </a:xfrm>
        </p:spPr>
        <p:txBody>
          <a:bodyPr/>
          <a:lstStyle/>
          <a:p>
            <a:r>
              <a:rPr lang="en-US" dirty="0"/>
              <a:t>Compass Delivery Plan – With ACE Integration</a:t>
            </a:r>
          </a:p>
        </p:txBody>
      </p:sp>
      <p:sp>
        <p:nvSpPr>
          <p:cNvPr id="7" name="Date">
            <a:extLst>
              <a:ext uri="{FF2B5EF4-FFF2-40B4-BE49-F238E27FC236}">
                <a16:creationId xmlns:a16="http://schemas.microsoft.com/office/drawing/2014/main" id="{3B3881BD-6BF0-418A-A0D3-E7362053CE50}"/>
              </a:ext>
              <a:ext uri="{C183D7F6-B498-43B3-948B-1728B52AA6E4}">
                <adec:decorative xmlns:adec="http://schemas.microsoft.com/office/drawing/2017/decorative" val="1"/>
              </a:ext>
            </a:extLst>
          </p:cNvPr>
          <p:cNvSpPr>
            <a:spLocks noGrp="1"/>
          </p:cNvSpPr>
          <p:nvPr>
            <p:ph type="dt" sz="half" idx="10"/>
          </p:nvPr>
        </p:nvSpPr>
        <p:spPr/>
        <p:txBody>
          <a:bodyPr/>
          <a:lstStyle/>
          <a:p>
            <a:r>
              <a:rPr lang="en-US" dirty="0"/>
              <a:t>June 2024</a:t>
            </a:r>
          </a:p>
        </p:txBody>
      </p:sp>
      <p:sp>
        <p:nvSpPr>
          <p:cNvPr id="8" name="Legal">
            <a:extLst>
              <a:ext uri="{FF2B5EF4-FFF2-40B4-BE49-F238E27FC236}">
                <a16:creationId xmlns:a16="http://schemas.microsoft.com/office/drawing/2014/main" id="{EE027B93-268F-1031-3F57-B24084A97E86}"/>
              </a:ext>
              <a:ext uri="{C183D7F6-B498-43B3-948B-1728B52AA6E4}">
                <adec:decorative xmlns:adec="http://schemas.microsoft.com/office/drawing/2017/decorative" val="1"/>
              </a:ext>
            </a:extLst>
          </p:cNvPr>
          <p:cNvSpPr>
            <a:spLocks noGrp="1"/>
          </p:cNvSpPr>
          <p:nvPr>
            <p:ph type="ftr" sz="quarter" idx="11"/>
          </p:nvPr>
        </p:nvSpPr>
        <p:spPr/>
        <p:txBody>
          <a:bodyPr/>
          <a:lstStyle/>
          <a:p>
            <a:r>
              <a:rPr lang="en-CA"/>
              <a:t>© 2024 NTT DATA, Inc.</a:t>
            </a:r>
            <a:endParaRPr lang="en-CA" dirty="0"/>
          </a:p>
        </p:txBody>
      </p:sp>
      <p:sp>
        <p:nvSpPr>
          <p:cNvPr id="2" name="Slide Number Placeholder 1">
            <a:extLst>
              <a:ext uri="{FF2B5EF4-FFF2-40B4-BE49-F238E27FC236}">
                <a16:creationId xmlns:a16="http://schemas.microsoft.com/office/drawing/2014/main" id="{2D3B8F52-BAFD-C8DF-D850-8FE4B5AD4AEC}"/>
              </a:ext>
            </a:extLst>
          </p:cNvPr>
          <p:cNvSpPr>
            <a:spLocks noGrp="1"/>
          </p:cNvSpPr>
          <p:nvPr>
            <p:ph type="sldNum" sz="quarter" idx="12"/>
          </p:nvPr>
        </p:nvSpPr>
        <p:spPr/>
        <p:txBody>
          <a:bodyPr/>
          <a:lstStyle/>
          <a:p>
            <a:fld id="{60D39823-8059-4D49-BD26-6D32C31B8621}" type="slidenum">
              <a:rPr lang="en-US" smtClean="0"/>
              <a:pPr/>
              <a:t>9</a:t>
            </a:fld>
            <a:endParaRPr lang="en-US"/>
          </a:p>
        </p:txBody>
      </p:sp>
      <p:cxnSp>
        <p:nvCxnSpPr>
          <p:cNvPr id="10" name="Straight Connector 9">
            <a:extLst>
              <a:ext uri="{FF2B5EF4-FFF2-40B4-BE49-F238E27FC236}">
                <a16:creationId xmlns:a16="http://schemas.microsoft.com/office/drawing/2014/main" id="{69E5F054-476B-4344-DBEB-55082D4FBA36}"/>
              </a:ext>
            </a:extLst>
          </p:cNvPr>
          <p:cNvCxnSpPr>
            <a:cxnSpLocks/>
          </p:cNvCxnSpPr>
          <p:nvPr/>
        </p:nvCxnSpPr>
        <p:spPr>
          <a:xfrm>
            <a:off x="194523" y="4366459"/>
            <a:ext cx="11734123" cy="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1039C96-0894-C2FD-882F-3E62A014AF48}"/>
              </a:ext>
            </a:extLst>
          </p:cNvPr>
          <p:cNvCxnSpPr>
            <a:cxnSpLocks/>
          </p:cNvCxnSpPr>
          <p:nvPr/>
        </p:nvCxnSpPr>
        <p:spPr>
          <a:xfrm>
            <a:off x="4295128" y="4366459"/>
            <a:ext cx="0" cy="2014869"/>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1C2C919-B593-30AA-A182-0BB72BA10246}"/>
              </a:ext>
            </a:extLst>
          </p:cNvPr>
          <p:cNvSpPr txBox="1"/>
          <p:nvPr/>
        </p:nvSpPr>
        <p:spPr>
          <a:xfrm>
            <a:off x="8960281" y="4509237"/>
            <a:ext cx="2512137" cy="255636"/>
          </a:xfrm>
          <a:prstGeom prst="rect">
            <a:avLst/>
          </a:prstGeom>
        </p:spPr>
        <p:txBody>
          <a:bodyPr vert="horz" wrap="square" lIns="0" tIns="0" rIns="0" bIns="0" rtlCol="0">
            <a:noAutofit/>
          </a:bodyPr>
          <a:lstStyle/>
          <a:p>
            <a:r>
              <a:rPr lang="en-US" sz="1400" b="1" dirty="0">
                <a:solidFill>
                  <a:schemeClr val="bg1"/>
                </a:solidFill>
              </a:rPr>
              <a:t>Assumptions</a:t>
            </a:r>
            <a:endParaRPr lang="en-IN" sz="1400" b="1" dirty="0">
              <a:solidFill>
                <a:schemeClr val="bg1"/>
              </a:solidFill>
            </a:endParaRPr>
          </a:p>
        </p:txBody>
      </p:sp>
      <p:sp>
        <p:nvSpPr>
          <p:cNvPr id="20" name="TextBox 19">
            <a:extLst>
              <a:ext uri="{FF2B5EF4-FFF2-40B4-BE49-F238E27FC236}">
                <a16:creationId xmlns:a16="http://schemas.microsoft.com/office/drawing/2014/main" id="{35BDB8BF-BFF5-C4DB-EBFD-E4D1B48F9E01}"/>
              </a:ext>
            </a:extLst>
          </p:cNvPr>
          <p:cNvSpPr txBox="1"/>
          <p:nvPr/>
        </p:nvSpPr>
        <p:spPr>
          <a:xfrm>
            <a:off x="8877204" y="4764871"/>
            <a:ext cx="3036545" cy="1326170"/>
          </a:xfrm>
          <a:prstGeom prst="rect">
            <a:avLst/>
          </a:prstGeom>
        </p:spPr>
        <p:txBody>
          <a:bodyPr vert="horz" wrap="square" lIns="0" tIns="0" rIns="0" bIns="0" rtlCol="0">
            <a:noAutofit/>
          </a:bodyPr>
          <a:lstStyle/>
          <a:p>
            <a:pPr marL="171450" indent="-171450" algn="l">
              <a:lnSpc>
                <a:spcPct val="150000"/>
              </a:lnSpc>
              <a:buFont typeface="Arial" panose="020B0604020202020204" pitchFamily="34" charset="0"/>
              <a:buChar char="•"/>
            </a:pPr>
            <a:r>
              <a:rPr lang="en-US" sz="1200" dirty="0">
                <a:solidFill>
                  <a:schemeClr val="bg1"/>
                </a:solidFill>
              </a:rPr>
              <a:t>Non-Labor cost is indicative. This will be billed by Nucleus Azure team on monthly basis</a:t>
            </a:r>
          </a:p>
          <a:p>
            <a:pPr marL="171450" indent="-171450" algn="l">
              <a:lnSpc>
                <a:spcPct val="150000"/>
              </a:lnSpc>
              <a:buFont typeface="Arial" panose="020B0604020202020204" pitchFamily="34" charset="0"/>
              <a:buChar char="•"/>
            </a:pPr>
            <a:r>
              <a:rPr lang="en-US" sz="1200" dirty="0">
                <a:solidFill>
                  <a:schemeClr val="bg1"/>
                </a:solidFill>
              </a:rPr>
              <a:t>Target Users: ~1000 users (Up to 70% of them are concurrent users).</a:t>
            </a:r>
          </a:p>
          <a:p>
            <a:pPr marL="171450" indent="-171450" algn="l">
              <a:lnSpc>
                <a:spcPct val="150000"/>
              </a:lnSpc>
              <a:buFont typeface="Arial" panose="020B0604020202020204" pitchFamily="34" charset="0"/>
              <a:buChar char="•"/>
            </a:pPr>
            <a:endParaRPr lang="en-IN" sz="1200" dirty="0">
              <a:solidFill>
                <a:schemeClr val="bg1"/>
              </a:solidFill>
            </a:endParaRPr>
          </a:p>
        </p:txBody>
      </p:sp>
      <p:sp>
        <p:nvSpPr>
          <p:cNvPr id="22" name="TextBox 21">
            <a:extLst>
              <a:ext uri="{FF2B5EF4-FFF2-40B4-BE49-F238E27FC236}">
                <a16:creationId xmlns:a16="http://schemas.microsoft.com/office/drawing/2014/main" id="{128978AE-29FD-5349-97DF-286BF402AA59}"/>
              </a:ext>
            </a:extLst>
          </p:cNvPr>
          <p:cNvSpPr txBox="1"/>
          <p:nvPr/>
        </p:nvSpPr>
        <p:spPr>
          <a:xfrm>
            <a:off x="234949" y="3981266"/>
            <a:ext cx="2649793" cy="313865"/>
          </a:xfrm>
          <a:prstGeom prst="rect">
            <a:avLst/>
          </a:prstGeom>
        </p:spPr>
        <p:txBody>
          <a:bodyPr vert="horz" wrap="square" lIns="0" tIns="0" rIns="0" bIns="0" rtlCol="0">
            <a:noAutofit/>
          </a:bodyPr>
          <a:lstStyle/>
          <a:p>
            <a:pPr algn="l"/>
            <a:r>
              <a:rPr lang="en-US" sz="1400" b="1" dirty="0">
                <a:solidFill>
                  <a:schemeClr val="bg1"/>
                </a:solidFill>
              </a:rPr>
              <a:t>Implementation : 3 to 4 months</a:t>
            </a:r>
            <a:endParaRPr lang="en-IN" sz="1400" b="1" dirty="0">
              <a:solidFill>
                <a:schemeClr val="bg1"/>
              </a:solidFill>
            </a:endParaRPr>
          </a:p>
        </p:txBody>
      </p:sp>
      <p:sp>
        <p:nvSpPr>
          <p:cNvPr id="25" name="TextBox 24">
            <a:extLst>
              <a:ext uri="{FF2B5EF4-FFF2-40B4-BE49-F238E27FC236}">
                <a16:creationId xmlns:a16="http://schemas.microsoft.com/office/drawing/2014/main" id="{77CF4D11-7DA0-F3AB-A771-A75955044305}"/>
              </a:ext>
            </a:extLst>
          </p:cNvPr>
          <p:cNvSpPr txBox="1"/>
          <p:nvPr/>
        </p:nvSpPr>
        <p:spPr>
          <a:xfrm>
            <a:off x="8299847" y="3977114"/>
            <a:ext cx="3613902" cy="313865"/>
          </a:xfrm>
          <a:prstGeom prst="rect">
            <a:avLst/>
          </a:prstGeom>
        </p:spPr>
        <p:txBody>
          <a:bodyPr vert="horz" wrap="square" lIns="0" tIns="0" rIns="0" bIns="0" rtlCol="0">
            <a:noAutofit/>
          </a:bodyPr>
          <a:lstStyle/>
          <a:p>
            <a:pPr algn="r"/>
            <a:r>
              <a:rPr lang="en-US" sz="1400" b="1" dirty="0">
                <a:solidFill>
                  <a:schemeClr val="bg1"/>
                </a:solidFill>
              </a:rPr>
              <a:t>Fine Tuning/ Hypercare : 4 to 6 Weeks</a:t>
            </a:r>
            <a:endParaRPr lang="en-IN" sz="1400" b="1" dirty="0">
              <a:solidFill>
                <a:schemeClr val="bg1"/>
              </a:solidFill>
            </a:endParaRPr>
          </a:p>
        </p:txBody>
      </p:sp>
      <p:sp>
        <p:nvSpPr>
          <p:cNvPr id="3" name="Rectangle 2">
            <a:extLst>
              <a:ext uri="{FF2B5EF4-FFF2-40B4-BE49-F238E27FC236}">
                <a16:creationId xmlns:a16="http://schemas.microsoft.com/office/drawing/2014/main" id="{83C6A133-C7A6-F8F0-4201-039198361A3F}"/>
              </a:ext>
            </a:extLst>
          </p:cNvPr>
          <p:cNvSpPr/>
          <p:nvPr/>
        </p:nvSpPr>
        <p:spPr>
          <a:xfrm>
            <a:off x="11131233" y="225050"/>
            <a:ext cx="774571" cy="246221"/>
          </a:xfrm>
          <a:prstGeom prst="rect">
            <a:avLst/>
          </a:prstGeom>
        </p:spPr>
        <p:txBody>
          <a:bodyPr wrap="none" lIns="91440" tIns="45720" rIns="91440" bIns="45720" anchor="t">
            <a:spAutoFit/>
          </a:bodyPr>
          <a:lstStyle/>
          <a:p>
            <a:r>
              <a:rPr lang="en-US" sz="1000" b="1">
                <a:solidFill>
                  <a:schemeClr val="bg1"/>
                </a:solidFill>
              </a:rPr>
              <a:t>Milestone</a:t>
            </a:r>
          </a:p>
        </p:txBody>
      </p:sp>
      <p:sp>
        <p:nvSpPr>
          <p:cNvPr id="4" name="Star: 5 Points 3">
            <a:extLst>
              <a:ext uri="{FF2B5EF4-FFF2-40B4-BE49-F238E27FC236}">
                <a16:creationId xmlns:a16="http://schemas.microsoft.com/office/drawing/2014/main" id="{4CD39444-457E-C3EF-B509-800997E57318}"/>
              </a:ext>
            </a:extLst>
          </p:cNvPr>
          <p:cNvSpPr/>
          <p:nvPr/>
        </p:nvSpPr>
        <p:spPr>
          <a:xfrm>
            <a:off x="9616622" y="238413"/>
            <a:ext cx="219456" cy="219494"/>
          </a:xfrm>
          <a:prstGeom prst="star5">
            <a:avLst/>
          </a:prstGeom>
          <a:solidFill>
            <a:srgbClr val="FF0000"/>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5" name="Rectangle 4">
            <a:extLst>
              <a:ext uri="{FF2B5EF4-FFF2-40B4-BE49-F238E27FC236}">
                <a16:creationId xmlns:a16="http://schemas.microsoft.com/office/drawing/2014/main" id="{D3FAA467-9934-6A7E-6E80-1A1513D9AADE}"/>
              </a:ext>
            </a:extLst>
          </p:cNvPr>
          <p:cNvSpPr/>
          <p:nvPr/>
        </p:nvSpPr>
        <p:spPr>
          <a:xfrm>
            <a:off x="9836078" y="225050"/>
            <a:ext cx="1031051" cy="246221"/>
          </a:xfrm>
          <a:prstGeom prst="rect">
            <a:avLst/>
          </a:prstGeom>
        </p:spPr>
        <p:txBody>
          <a:bodyPr wrap="none" lIns="91440" tIns="45720" rIns="91440" bIns="45720" anchor="t">
            <a:spAutoFit/>
          </a:bodyPr>
          <a:lstStyle/>
          <a:p>
            <a:r>
              <a:rPr lang="en-US" sz="1000" b="1" dirty="0">
                <a:solidFill>
                  <a:schemeClr val="bg1"/>
                </a:solidFill>
              </a:rPr>
              <a:t>Status update</a:t>
            </a:r>
          </a:p>
        </p:txBody>
      </p:sp>
      <p:sp>
        <p:nvSpPr>
          <p:cNvPr id="23" name="Flowchart: Decision 22">
            <a:extLst>
              <a:ext uri="{FF2B5EF4-FFF2-40B4-BE49-F238E27FC236}">
                <a16:creationId xmlns:a16="http://schemas.microsoft.com/office/drawing/2014/main" id="{2C11482F-2523-E6EB-FE73-152A435D0350}"/>
              </a:ext>
            </a:extLst>
          </p:cNvPr>
          <p:cNvSpPr/>
          <p:nvPr/>
        </p:nvSpPr>
        <p:spPr>
          <a:xfrm>
            <a:off x="10929379" y="237128"/>
            <a:ext cx="229286" cy="222064"/>
          </a:xfrm>
          <a:prstGeom prst="flowChartDecision">
            <a:avLst/>
          </a:prstGeom>
          <a:solidFill>
            <a:srgbClr val="92D050"/>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graphicFrame>
        <p:nvGraphicFramePr>
          <p:cNvPr id="27" name="Table 26">
            <a:extLst>
              <a:ext uri="{FF2B5EF4-FFF2-40B4-BE49-F238E27FC236}">
                <a16:creationId xmlns:a16="http://schemas.microsoft.com/office/drawing/2014/main" id="{8EF11F20-0E1B-6A40-2218-FCBCE936B533}"/>
              </a:ext>
            </a:extLst>
          </p:cNvPr>
          <p:cNvGraphicFramePr>
            <a:graphicFrameLocks noGrp="1"/>
          </p:cNvGraphicFramePr>
          <p:nvPr>
            <p:extLst>
              <p:ext uri="{D42A27DB-BD31-4B8C-83A1-F6EECF244321}">
                <p14:modId xmlns:p14="http://schemas.microsoft.com/office/powerpoint/2010/main" val="1279804958"/>
              </p:ext>
            </p:extLst>
          </p:nvPr>
        </p:nvGraphicFramePr>
        <p:xfrm>
          <a:off x="234949" y="718623"/>
          <a:ext cx="11693697" cy="3044772"/>
        </p:xfrm>
        <a:graphic>
          <a:graphicData uri="http://schemas.openxmlformats.org/drawingml/2006/table">
            <a:tbl>
              <a:tblPr/>
              <a:tblGrid>
                <a:gridCol w="1937166">
                  <a:extLst>
                    <a:ext uri="{9D8B030D-6E8A-4147-A177-3AD203B41FA5}">
                      <a16:colId xmlns:a16="http://schemas.microsoft.com/office/drawing/2014/main" val="2665055772"/>
                    </a:ext>
                  </a:extLst>
                </a:gridCol>
                <a:gridCol w="424197">
                  <a:extLst>
                    <a:ext uri="{9D8B030D-6E8A-4147-A177-3AD203B41FA5}">
                      <a16:colId xmlns:a16="http://schemas.microsoft.com/office/drawing/2014/main" val="3238650721"/>
                    </a:ext>
                  </a:extLst>
                </a:gridCol>
                <a:gridCol w="424197">
                  <a:extLst>
                    <a:ext uri="{9D8B030D-6E8A-4147-A177-3AD203B41FA5}">
                      <a16:colId xmlns:a16="http://schemas.microsoft.com/office/drawing/2014/main" val="3060092351"/>
                    </a:ext>
                  </a:extLst>
                </a:gridCol>
                <a:gridCol w="424197">
                  <a:extLst>
                    <a:ext uri="{9D8B030D-6E8A-4147-A177-3AD203B41FA5}">
                      <a16:colId xmlns:a16="http://schemas.microsoft.com/office/drawing/2014/main" val="454115157"/>
                    </a:ext>
                  </a:extLst>
                </a:gridCol>
                <a:gridCol w="424197">
                  <a:extLst>
                    <a:ext uri="{9D8B030D-6E8A-4147-A177-3AD203B41FA5}">
                      <a16:colId xmlns:a16="http://schemas.microsoft.com/office/drawing/2014/main" val="974571018"/>
                    </a:ext>
                  </a:extLst>
                </a:gridCol>
                <a:gridCol w="424197">
                  <a:extLst>
                    <a:ext uri="{9D8B030D-6E8A-4147-A177-3AD203B41FA5}">
                      <a16:colId xmlns:a16="http://schemas.microsoft.com/office/drawing/2014/main" val="1395825548"/>
                    </a:ext>
                  </a:extLst>
                </a:gridCol>
                <a:gridCol w="424197">
                  <a:extLst>
                    <a:ext uri="{9D8B030D-6E8A-4147-A177-3AD203B41FA5}">
                      <a16:colId xmlns:a16="http://schemas.microsoft.com/office/drawing/2014/main" val="1835975338"/>
                    </a:ext>
                  </a:extLst>
                </a:gridCol>
                <a:gridCol w="424197">
                  <a:extLst>
                    <a:ext uri="{9D8B030D-6E8A-4147-A177-3AD203B41FA5}">
                      <a16:colId xmlns:a16="http://schemas.microsoft.com/office/drawing/2014/main" val="481446526"/>
                    </a:ext>
                  </a:extLst>
                </a:gridCol>
                <a:gridCol w="424197">
                  <a:extLst>
                    <a:ext uri="{9D8B030D-6E8A-4147-A177-3AD203B41FA5}">
                      <a16:colId xmlns:a16="http://schemas.microsoft.com/office/drawing/2014/main" val="261103942"/>
                    </a:ext>
                  </a:extLst>
                </a:gridCol>
                <a:gridCol w="424197">
                  <a:extLst>
                    <a:ext uri="{9D8B030D-6E8A-4147-A177-3AD203B41FA5}">
                      <a16:colId xmlns:a16="http://schemas.microsoft.com/office/drawing/2014/main" val="1511394410"/>
                    </a:ext>
                  </a:extLst>
                </a:gridCol>
                <a:gridCol w="424197">
                  <a:extLst>
                    <a:ext uri="{9D8B030D-6E8A-4147-A177-3AD203B41FA5}">
                      <a16:colId xmlns:a16="http://schemas.microsoft.com/office/drawing/2014/main" val="789319101"/>
                    </a:ext>
                  </a:extLst>
                </a:gridCol>
                <a:gridCol w="424197">
                  <a:extLst>
                    <a:ext uri="{9D8B030D-6E8A-4147-A177-3AD203B41FA5}">
                      <a16:colId xmlns:a16="http://schemas.microsoft.com/office/drawing/2014/main" val="316647126"/>
                    </a:ext>
                  </a:extLst>
                </a:gridCol>
                <a:gridCol w="424197">
                  <a:extLst>
                    <a:ext uri="{9D8B030D-6E8A-4147-A177-3AD203B41FA5}">
                      <a16:colId xmlns:a16="http://schemas.microsoft.com/office/drawing/2014/main" val="3648014408"/>
                    </a:ext>
                  </a:extLst>
                </a:gridCol>
                <a:gridCol w="424197">
                  <a:extLst>
                    <a:ext uri="{9D8B030D-6E8A-4147-A177-3AD203B41FA5}">
                      <a16:colId xmlns:a16="http://schemas.microsoft.com/office/drawing/2014/main" val="184348077"/>
                    </a:ext>
                  </a:extLst>
                </a:gridCol>
                <a:gridCol w="424197">
                  <a:extLst>
                    <a:ext uri="{9D8B030D-6E8A-4147-A177-3AD203B41FA5}">
                      <a16:colId xmlns:a16="http://schemas.microsoft.com/office/drawing/2014/main" val="2743269055"/>
                    </a:ext>
                  </a:extLst>
                </a:gridCol>
                <a:gridCol w="424197">
                  <a:extLst>
                    <a:ext uri="{9D8B030D-6E8A-4147-A177-3AD203B41FA5}">
                      <a16:colId xmlns:a16="http://schemas.microsoft.com/office/drawing/2014/main" val="3822715470"/>
                    </a:ext>
                  </a:extLst>
                </a:gridCol>
                <a:gridCol w="424197">
                  <a:extLst>
                    <a:ext uri="{9D8B030D-6E8A-4147-A177-3AD203B41FA5}">
                      <a16:colId xmlns:a16="http://schemas.microsoft.com/office/drawing/2014/main" val="3474253308"/>
                    </a:ext>
                  </a:extLst>
                </a:gridCol>
                <a:gridCol w="424197">
                  <a:extLst>
                    <a:ext uri="{9D8B030D-6E8A-4147-A177-3AD203B41FA5}">
                      <a16:colId xmlns:a16="http://schemas.microsoft.com/office/drawing/2014/main" val="853012222"/>
                    </a:ext>
                  </a:extLst>
                </a:gridCol>
                <a:gridCol w="424197">
                  <a:extLst>
                    <a:ext uri="{9D8B030D-6E8A-4147-A177-3AD203B41FA5}">
                      <a16:colId xmlns:a16="http://schemas.microsoft.com/office/drawing/2014/main" val="44707055"/>
                    </a:ext>
                  </a:extLst>
                </a:gridCol>
                <a:gridCol w="424197">
                  <a:extLst>
                    <a:ext uri="{9D8B030D-6E8A-4147-A177-3AD203B41FA5}">
                      <a16:colId xmlns:a16="http://schemas.microsoft.com/office/drawing/2014/main" val="1079820782"/>
                    </a:ext>
                  </a:extLst>
                </a:gridCol>
                <a:gridCol w="424197">
                  <a:extLst>
                    <a:ext uri="{9D8B030D-6E8A-4147-A177-3AD203B41FA5}">
                      <a16:colId xmlns:a16="http://schemas.microsoft.com/office/drawing/2014/main" val="1369181267"/>
                    </a:ext>
                  </a:extLst>
                </a:gridCol>
                <a:gridCol w="424197">
                  <a:extLst>
                    <a:ext uri="{9D8B030D-6E8A-4147-A177-3AD203B41FA5}">
                      <a16:colId xmlns:a16="http://schemas.microsoft.com/office/drawing/2014/main" val="2507334776"/>
                    </a:ext>
                  </a:extLst>
                </a:gridCol>
                <a:gridCol w="424197">
                  <a:extLst>
                    <a:ext uri="{9D8B030D-6E8A-4147-A177-3AD203B41FA5}">
                      <a16:colId xmlns:a16="http://schemas.microsoft.com/office/drawing/2014/main" val="1083815959"/>
                    </a:ext>
                  </a:extLst>
                </a:gridCol>
                <a:gridCol w="424197">
                  <a:extLst>
                    <a:ext uri="{9D8B030D-6E8A-4147-A177-3AD203B41FA5}">
                      <a16:colId xmlns:a16="http://schemas.microsoft.com/office/drawing/2014/main" val="1545025067"/>
                    </a:ext>
                  </a:extLst>
                </a:gridCol>
              </a:tblGrid>
              <a:tr h="308031">
                <a:tc>
                  <a:txBody>
                    <a:bodyPr/>
                    <a:lstStyle/>
                    <a:p>
                      <a:pPr algn="ctr" rtl="0" fontAlgn="ctr"/>
                      <a:r>
                        <a:rPr lang="en-US" sz="1400" b="1" i="0" u="none" strike="noStrike">
                          <a:solidFill>
                            <a:srgbClr val="FFFFFF"/>
                          </a:solidFill>
                          <a:effectLst/>
                          <a:highlight>
                            <a:srgbClr val="0B3040"/>
                          </a:highlight>
                          <a:latin typeface="Calibri" panose="020F0502020204030204" pitchFamily="34" charset="0"/>
                        </a:rPr>
                        <a:t>WEEK</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ctr" rtl="0" fontAlgn="ctr"/>
                      <a:r>
                        <a:rPr lang="en-US" sz="1400" b="1" i="0" u="none" strike="noStrike">
                          <a:solidFill>
                            <a:srgbClr val="FFFFFF"/>
                          </a:solidFill>
                          <a:effectLst/>
                          <a:highlight>
                            <a:srgbClr val="0B3040"/>
                          </a:highlight>
                          <a:latin typeface="Calibri" panose="020F0502020204030204" pitchFamily="34" charset="0"/>
                        </a:rPr>
                        <a:t>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ctr" rtl="0" fontAlgn="ctr"/>
                      <a:r>
                        <a:rPr lang="en-US" sz="1400" b="1" i="0" u="none" strike="noStrike">
                          <a:solidFill>
                            <a:srgbClr val="FFFFFF"/>
                          </a:solidFill>
                          <a:effectLst/>
                          <a:highlight>
                            <a:srgbClr val="0B3040"/>
                          </a:highlight>
                          <a:latin typeface="Calibri" panose="020F0502020204030204" pitchFamily="34" charset="0"/>
                        </a:rPr>
                        <a:t>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ctr" rtl="0" fontAlgn="ctr"/>
                      <a:r>
                        <a:rPr lang="en-US" sz="1400" b="1" i="0" u="none" strike="noStrike">
                          <a:solidFill>
                            <a:srgbClr val="FFFFFF"/>
                          </a:solidFill>
                          <a:effectLst/>
                          <a:highlight>
                            <a:srgbClr val="0B3040"/>
                          </a:highlight>
                          <a:latin typeface="Calibri" panose="020F0502020204030204" pitchFamily="34" charset="0"/>
                        </a:rPr>
                        <a:t>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ctr" rtl="0" fontAlgn="ctr"/>
                      <a:r>
                        <a:rPr lang="en-US" sz="1400" b="1" i="0" u="none" strike="noStrike">
                          <a:solidFill>
                            <a:srgbClr val="FFFFFF"/>
                          </a:solidFill>
                          <a:effectLst/>
                          <a:highlight>
                            <a:srgbClr val="0B3040"/>
                          </a:highlight>
                          <a:latin typeface="Calibri" panose="020F0502020204030204" pitchFamily="34" charset="0"/>
                        </a:rPr>
                        <a:t>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ctr" rtl="0" fontAlgn="ctr"/>
                      <a:r>
                        <a:rPr lang="en-US" sz="1400" b="1" i="0" u="none" strike="noStrike">
                          <a:solidFill>
                            <a:srgbClr val="FFFFFF"/>
                          </a:solidFill>
                          <a:effectLst/>
                          <a:highlight>
                            <a:srgbClr val="0B3040"/>
                          </a:highlight>
                          <a:latin typeface="Calibri" panose="020F0502020204030204" pitchFamily="34" charset="0"/>
                        </a:rPr>
                        <a:t>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ctr" rtl="0" fontAlgn="ctr"/>
                      <a:r>
                        <a:rPr lang="en-US" sz="1400" b="1" i="0" u="none" strike="noStrike">
                          <a:solidFill>
                            <a:srgbClr val="FFFFFF"/>
                          </a:solidFill>
                          <a:effectLst/>
                          <a:highlight>
                            <a:srgbClr val="0B3040"/>
                          </a:highlight>
                          <a:latin typeface="Calibri" panose="020F0502020204030204" pitchFamily="34" charset="0"/>
                        </a:rPr>
                        <a:t>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ctr" rtl="0" fontAlgn="ctr"/>
                      <a:r>
                        <a:rPr lang="en-US" sz="1400" b="1" i="0" u="none" strike="noStrike">
                          <a:solidFill>
                            <a:srgbClr val="FFFFFF"/>
                          </a:solidFill>
                          <a:effectLst/>
                          <a:highlight>
                            <a:srgbClr val="0B3040"/>
                          </a:highlight>
                          <a:latin typeface="Calibri" panose="020F0502020204030204" pitchFamily="34" charset="0"/>
                        </a:rPr>
                        <a:t>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ctr" rtl="0" fontAlgn="ctr"/>
                      <a:r>
                        <a:rPr lang="en-US" sz="1400" b="1" i="0" u="none" strike="noStrike">
                          <a:solidFill>
                            <a:srgbClr val="FFFFFF"/>
                          </a:solidFill>
                          <a:effectLst/>
                          <a:highlight>
                            <a:srgbClr val="0B3040"/>
                          </a:highlight>
                          <a:latin typeface="Calibri" panose="020F0502020204030204" pitchFamily="34" charset="0"/>
                        </a:rPr>
                        <a:t>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ctr" rtl="0" fontAlgn="ctr"/>
                      <a:r>
                        <a:rPr lang="en-US" sz="1400" b="1" i="0" u="none" strike="noStrike">
                          <a:solidFill>
                            <a:srgbClr val="FFFFFF"/>
                          </a:solidFill>
                          <a:effectLst/>
                          <a:highlight>
                            <a:srgbClr val="0B3040"/>
                          </a:highlight>
                          <a:latin typeface="Calibri" panose="020F0502020204030204" pitchFamily="34" charset="0"/>
                        </a:rPr>
                        <a:t>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ctr" rtl="0" fontAlgn="ctr"/>
                      <a:r>
                        <a:rPr lang="en-US" sz="1400" b="1" i="0" u="none" strike="noStrike">
                          <a:solidFill>
                            <a:srgbClr val="FFFFFF"/>
                          </a:solidFill>
                          <a:effectLst/>
                          <a:highlight>
                            <a:srgbClr val="0B3040"/>
                          </a:highlight>
                          <a:latin typeface="Calibri" panose="020F0502020204030204" pitchFamily="34" charset="0"/>
                        </a:rPr>
                        <a:t>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ctr" rtl="0" fontAlgn="ctr"/>
                      <a:r>
                        <a:rPr lang="en-US" sz="1400" b="1" i="0" u="none" strike="noStrike">
                          <a:solidFill>
                            <a:srgbClr val="FFFFFF"/>
                          </a:solidFill>
                          <a:effectLst/>
                          <a:highlight>
                            <a:srgbClr val="0B3040"/>
                          </a:highlight>
                          <a:latin typeface="Calibri" panose="020F0502020204030204" pitchFamily="34" charset="0"/>
                        </a:rPr>
                        <a:t>10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ctr" rtl="0" fontAlgn="ctr"/>
                      <a:r>
                        <a:rPr lang="en-US" sz="1400" b="1" i="0" u="none" strike="noStrike">
                          <a:solidFill>
                            <a:srgbClr val="FFFFFF"/>
                          </a:solidFill>
                          <a:effectLst/>
                          <a:highlight>
                            <a:srgbClr val="0B3040"/>
                          </a:highlight>
                          <a:latin typeface="Calibri" panose="020F0502020204030204" pitchFamily="34" charset="0"/>
                        </a:rPr>
                        <a:t>11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ctr" rtl="0" fontAlgn="ctr"/>
                      <a:r>
                        <a:rPr lang="en-US" sz="1400" b="1" i="0" u="none" strike="noStrike">
                          <a:solidFill>
                            <a:srgbClr val="FFFFFF"/>
                          </a:solidFill>
                          <a:effectLst/>
                          <a:highlight>
                            <a:srgbClr val="0B3040"/>
                          </a:highlight>
                          <a:latin typeface="Calibri" panose="020F0502020204030204" pitchFamily="34" charset="0"/>
                        </a:rPr>
                        <a:t>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ctr" rtl="0" fontAlgn="ctr"/>
                      <a:r>
                        <a:rPr lang="en-US" sz="1400" b="1" i="0" u="none" strike="noStrike">
                          <a:solidFill>
                            <a:srgbClr val="FFFFFF"/>
                          </a:solidFill>
                          <a:effectLst/>
                          <a:highlight>
                            <a:srgbClr val="0B3040"/>
                          </a:highlight>
                          <a:latin typeface="Calibri" panose="020F0502020204030204" pitchFamily="34" charset="0"/>
                        </a:rPr>
                        <a:t>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ctr" rtl="0" fontAlgn="ctr"/>
                      <a:r>
                        <a:rPr lang="en-US" sz="1400" b="1" i="0" u="none" strike="noStrike">
                          <a:solidFill>
                            <a:srgbClr val="FFFFFF"/>
                          </a:solidFill>
                          <a:effectLst/>
                          <a:highlight>
                            <a:srgbClr val="0B3040"/>
                          </a:highlight>
                          <a:latin typeface="Calibri" panose="020F0502020204030204" pitchFamily="34" charset="0"/>
                        </a:rPr>
                        <a:t>14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ctr" rtl="0" fontAlgn="ctr"/>
                      <a:r>
                        <a:rPr lang="en-US" sz="1400" b="1" i="0" u="none" strike="noStrike">
                          <a:solidFill>
                            <a:srgbClr val="FFFFFF"/>
                          </a:solidFill>
                          <a:effectLst/>
                          <a:highlight>
                            <a:srgbClr val="0B3040"/>
                          </a:highlight>
                          <a:latin typeface="Calibri" panose="020F0502020204030204" pitchFamily="34" charset="0"/>
                        </a:rPr>
                        <a:t>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ctr" rtl="0" fontAlgn="ctr"/>
                      <a:r>
                        <a:rPr lang="en-US" sz="1400" b="1" i="0" u="none" strike="noStrike">
                          <a:solidFill>
                            <a:srgbClr val="FFFFFF"/>
                          </a:solidFill>
                          <a:effectLst/>
                          <a:highlight>
                            <a:srgbClr val="0B3040"/>
                          </a:highlight>
                          <a:latin typeface="Calibri" panose="020F0502020204030204" pitchFamily="34" charset="0"/>
                        </a:rPr>
                        <a:t>16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ctr" rtl="0" fontAlgn="ctr"/>
                      <a:r>
                        <a:rPr lang="en-US" sz="1400" b="1" i="0" u="none" strike="noStrike">
                          <a:solidFill>
                            <a:srgbClr val="FFFFFF"/>
                          </a:solidFill>
                          <a:effectLst/>
                          <a:highlight>
                            <a:srgbClr val="0B3040"/>
                          </a:highlight>
                          <a:latin typeface="Calibri" panose="020F0502020204030204" pitchFamily="34" charset="0"/>
                        </a:rPr>
                        <a:t>17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ctr" rtl="0" fontAlgn="ctr"/>
                      <a:r>
                        <a:rPr lang="en-US" sz="1400" b="1" i="0" u="none" strike="noStrike">
                          <a:solidFill>
                            <a:srgbClr val="FFFFFF"/>
                          </a:solidFill>
                          <a:effectLst/>
                          <a:highlight>
                            <a:srgbClr val="0B3040"/>
                          </a:highlight>
                          <a:latin typeface="Calibri" panose="020F0502020204030204" pitchFamily="34" charset="0"/>
                        </a:rPr>
                        <a:t>18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ctr" rtl="0" fontAlgn="ctr"/>
                      <a:r>
                        <a:rPr lang="en-US" sz="1400" b="1" i="0" u="none" strike="noStrike">
                          <a:solidFill>
                            <a:srgbClr val="FFFFFF"/>
                          </a:solidFill>
                          <a:effectLst/>
                          <a:highlight>
                            <a:srgbClr val="0B3040"/>
                          </a:highlight>
                          <a:latin typeface="Calibri" panose="020F0502020204030204" pitchFamily="34" charset="0"/>
                        </a:rPr>
                        <a:t>19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ctr" rtl="0" fontAlgn="ctr"/>
                      <a:r>
                        <a:rPr lang="en-US" sz="1400" b="1" i="0" u="none" strike="noStrike">
                          <a:solidFill>
                            <a:srgbClr val="FFFFFF"/>
                          </a:solidFill>
                          <a:effectLst/>
                          <a:highlight>
                            <a:srgbClr val="0B3040"/>
                          </a:highlight>
                          <a:latin typeface="Calibri" panose="020F0502020204030204" pitchFamily="34" charset="0"/>
                        </a:rPr>
                        <a:t>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ctr" rtl="0" fontAlgn="ctr"/>
                      <a:r>
                        <a:rPr lang="en-US" sz="1400" b="1" i="0" u="none" strike="noStrike">
                          <a:solidFill>
                            <a:srgbClr val="FFFFFF"/>
                          </a:solidFill>
                          <a:effectLst/>
                          <a:highlight>
                            <a:srgbClr val="0B3040"/>
                          </a:highlight>
                          <a:latin typeface="Calibri" panose="020F0502020204030204" pitchFamily="34" charset="0"/>
                        </a:rPr>
                        <a:t>21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ctr" rtl="0" fontAlgn="ctr"/>
                      <a:r>
                        <a:rPr lang="en-US" sz="1400" b="1" i="0" u="none" strike="noStrike">
                          <a:solidFill>
                            <a:srgbClr val="FFFFFF"/>
                          </a:solidFill>
                          <a:effectLst/>
                          <a:highlight>
                            <a:srgbClr val="0B3040"/>
                          </a:highlight>
                          <a:latin typeface="Calibri" panose="020F0502020204030204" pitchFamily="34" charset="0"/>
                        </a:rPr>
                        <a:t>22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extLst>
                  <a:ext uri="{0D108BD9-81ED-4DB2-BD59-A6C34878D82A}">
                    <a16:rowId xmlns:a16="http://schemas.microsoft.com/office/drawing/2014/main" val="3121465036"/>
                  </a:ext>
                </a:extLst>
              </a:tr>
              <a:tr h="390963">
                <a:tc>
                  <a:txBody>
                    <a:bodyPr/>
                    <a:lstStyle/>
                    <a:p>
                      <a:pPr algn="l" rtl="0" fontAlgn="ctr"/>
                      <a:r>
                        <a:rPr lang="en-US" sz="1400" b="1" i="0" u="none" strike="noStrike">
                          <a:solidFill>
                            <a:srgbClr val="FFFFFF"/>
                          </a:solidFill>
                          <a:effectLst/>
                          <a:highlight>
                            <a:srgbClr val="0B3040"/>
                          </a:highlight>
                          <a:latin typeface="Calibri" panose="020F0502020204030204" pitchFamily="34" charset="0"/>
                        </a:rPr>
                        <a:t>Environment Setup</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dirty="0">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extLst>
                  <a:ext uri="{0D108BD9-81ED-4DB2-BD59-A6C34878D82A}">
                    <a16:rowId xmlns:a16="http://schemas.microsoft.com/office/drawing/2014/main" val="705493339"/>
                  </a:ext>
                </a:extLst>
              </a:tr>
              <a:tr h="390963">
                <a:tc>
                  <a:txBody>
                    <a:bodyPr/>
                    <a:lstStyle/>
                    <a:p>
                      <a:pPr algn="l" rtl="0" fontAlgn="ctr"/>
                      <a:r>
                        <a:rPr lang="en-US" sz="1400" b="1" i="0" u="none" strike="noStrike">
                          <a:solidFill>
                            <a:srgbClr val="FFFFFF"/>
                          </a:solidFill>
                          <a:effectLst/>
                          <a:highlight>
                            <a:srgbClr val="0B3040"/>
                          </a:highlight>
                          <a:latin typeface="Calibri" panose="020F0502020204030204" pitchFamily="34" charset="0"/>
                        </a:rPr>
                        <a:t>Discovery</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dirty="0">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extLst>
                  <a:ext uri="{0D108BD9-81ED-4DB2-BD59-A6C34878D82A}">
                    <a16:rowId xmlns:a16="http://schemas.microsoft.com/office/drawing/2014/main" val="1530078246"/>
                  </a:ext>
                </a:extLst>
              </a:tr>
              <a:tr h="390963">
                <a:tc>
                  <a:txBody>
                    <a:bodyPr/>
                    <a:lstStyle/>
                    <a:p>
                      <a:pPr algn="l" rtl="0" fontAlgn="ctr"/>
                      <a:r>
                        <a:rPr lang="en-US" sz="1400" b="1" i="0" u="none" strike="noStrike">
                          <a:solidFill>
                            <a:srgbClr val="FFFFFF"/>
                          </a:solidFill>
                          <a:effectLst/>
                          <a:highlight>
                            <a:srgbClr val="0B3040"/>
                          </a:highlight>
                          <a:latin typeface="Calibri" panose="020F0502020204030204" pitchFamily="34" charset="0"/>
                        </a:rPr>
                        <a:t>Design</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dirty="0">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extLst>
                  <a:ext uri="{0D108BD9-81ED-4DB2-BD59-A6C34878D82A}">
                    <a16:rowId xmlns:a16="http://schemas.microsoft.com/office/drawing/2014/main" val="3033141781"/>
                  </a:ext>
                </a:extLst>
              </a:tr>
              <a:tr h="390963">
                <a:tc>
                  <a:txBody>
                    <a:bodyPr/>
                    <a:lstStyle/>
                    <a:p>
                      <a:pPr algn="l" rtl="0" fontAlgn="ctr"/>
                      <a:r>
                        <a:rPr lang="en-US" sz="1400" b="1" i="0" u="none" strike="noStrike">
                          <a:solidFill>
                            <a:srgbClr val="FFFFFF"/>
                          </a:solidFill>
                          <a:effectLst/>
                          <a:highlight>
                            <a:srgbClr val="0B3040"/>
                          </a:highlight>
                          <a:latin typeface="Calibri" panose="020F0502020204030204" pitchFamily="34" charset="0"/>
                        </a:rPr>
                        <a:t>Development</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extLst>
                  <a:ext uri="{0D108BD9-81ED-4DB2-BD59-A6C34878D82A}">
                    <a16:rowId xmlns:a16="http://schemas.microsoft.com/office/drawing/2014/main" val="1749575381"/>
                  </a:ext>
                </a:extLst>
              </a:tr>
              <a:tr h="390963">
                <a:tc>
                  <a:txBody>
                    <a:bodyPr/>
                    <a:lstStyle/>
                    <a:p>
                      <a:pPr algn="l" rtl="0" fontAlgn="ctr"/>
                      <a:r>
                        <a:rPr lang="en-US" sz="1400" b="1" i="0" u="none" strike="noStrike">
                          <a:solidFill>
                            <a:srgbClr val="FFFFFF"/>
                          </a:solidFill>
                          <a:effectLst/>
                          <a:highlight>
                            <a:srgbClr val="0B3040"/>
                          </a:highlight>
                          <a:latin typeface="Calibri" panose="020F0502020204030204" pitchFamily="34" charset="0"/>
                        </a:rPr>
                        <a:t>UAT</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dirty="0">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dirty="0">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dirty="0">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dirty="0">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extLst>
                  <a:ext uri="{0D108BD9-81ED-4DB2-BD59-A6C34878D82A}">
                    <a16:rowId xmlns:a16="http://schemas.microsoft.com/office/drawing/2014/main" val="4061155909"/>
                  </a:ext>
                </a:extLst>
              </a:tr>
              <a:tr h="390963">
                <a:tc>
                  <a:txBody>
                    <a:bodyPr/>
                    <a:lstStyle/>
                    <a:p>
                      <a:pPr algn="l" rtl="0" fontAlgn="ctr"/>
                      <a:r>
                        <a:rPr lang="en-US" sz="1400" b="1" i="0" u="none" strike="noStrike">
                          <a:solidFill>
                            <a:srgbClr val="FFFFFF"/>
                          </a:solidFill>
                          <a:effectLst/>
                          <a:highlight>
                            <a:srgbClr val="0B3040"/>
                          </a:highlight>
                          <a:latin typeface="Calibri" panose="020F0502020204030204" pitchFamily="34" charset="0"/>
                        </a:rPr>
                        <a:t>Go Live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dirty="0">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dirty="0">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dirty="0">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dirty="0">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dirty="0">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extLst>
                  <a:ext uri="{0D108BD9-81ED-4DB2-BD59-A6C34878D82A}">
                    <a16:rowId xmlns:a16="http://schemas.microsoft.com/office/drawing/2014/main" val="2633630399"/>
                  </a:ext>
                </a:extLst>
              </a:tr>
              <a:tr h="390963">
                <a:tc>
                  <a:txBody>
                    <a:bodyPr/>
                    <a:lstStyle/>
                    <a:p>
                      <a:pPr algn="l" rtl="0" fontAlgn="ctr"/>
                      <a:r>
                        <a:rPr lang="en-US" sz="1400" b="1" i="0" u="none" strike="noStrike">
                          <a:solidFill>
                            <a:srgbClr val="FFFFFF"/>
                          </a:solidFill>
                          <a:effectLst/>
                          <a:highlight>
                            <a:srgbClr val="0B3040"/>
                          </a:highlight>
                          <a:latin typeface="Calibri" panose="020F0502020204030204" pitchFamily="34" charset="0"/>
                        </a:rPr>
                        <a:t>Fine Tuning</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B3040"/>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dirty="0">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tc>
                  <a:txBody>
                    <a:bodyPr/>
                    <a:lstStyle/>
                    <a:p>
                      <a:pPr algn="l" rtl="0" fontAlgn="ctr"/>
                      <a:r>
                        <a:rPr lang="en-US" sz="1400" b="0" i="0" u="none" strike="noStrike" dirty="0">
                          <a:solidFill>
                            <a:srgbClr val="000000"/>
                          </a:solidFill>
                          <a:effectLst/>
                          <a:highlight>
                            <a:srgbClr val="D9D9D9"/>
                          </a:highlight>
                          <a:latin typeface="Calibri" panose="020F050202020403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9D9D9"/>
                    </a:solidFill>
                  </a:tcPr>
                </a:tc>
                <a:extLst>
                  <a:ext uri="{0D108BD9-81ED-4DB2-BD59-A6C34878D82A}">
                    <a16:rowId xmlns:a16="http://schemas.microsoft.com/office/drawing/2014/main" val="2571764560"/>
                  </a:ext>
                </a:extLst>
              </a:tr>
            </a:tbl>
          </a:graphicData>
        </a:graphic>
      </p:graphicFrame>
      <p:sp>
        <p:nvSpPr>
          <p:cNvPr id="28" name="Arrow: Pentagon 27">
            <a:extLst>
              <a:ext uri="{FF2B5EF4-FFF2-40B4-BE49-F238E27FC236}">
                <a16:creationId xmlns:a16="http://schemas.microsoft.com/office/drawing/2014/main" id="{456FFE2B-3DB8-0E9E-4B42-F82954FDE676}"/>
              </a:ext>
            </a:extLst>
          </p:cNvPr>
          <p:cNvSpPr>
            <a:spLocks/>
          </p:cNvSpPr>
          <p:nvPr/>
        </p:nvSpPr>
        <p:spPr>
          <a:xfrm>
            <a:off x="2207568" y="1131584"/>
            <a:ext cx="432048" cy="209183"/>
          </a:xfrm>
          <a:prstGeom prst="homePlate">
            <a:avLst/>
          </a:prstGeom>
          <a:solidFill>
            <a:srgbClr val="12BDD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1400" dirty="0"/>
              <a:t>`</a:t>
            </a:r>
          </a:p>
        </p:txBody>
      </p:sp>
      <p:sp>
        <p:nvSpPr>
          <p:cNvPr id="29" name="Arrow: Pentagon 28">
            <a:extLst>
              <a:ext uri="{FF2B5EF4-FFF2-40B4-BE49-F238E27FC236}">
                <a16:creationId xmlns:a16="http://schemas.microsoft.com/office/drawing/2014/main" id="{D6CAE2F9-DCE4-E291-1FDB-98483F1CD27A}"/>
              </a:ext>
            </a:extLst>
          </p:cNvPr>
          <p:cNvSpPr>
            <a:spLocks/>
          </p:cNvSpPr>
          <p:nvPr/>
        </p:nvSpPr>
        <p:spPr>
          <a:xfrm>
            <a:off x="2605758" y="1484784"/>
            <a:ext cx="1257994" cy="209183"/>
          </a:xfrm>
          <a:prstGeom prst="homePlate">
            <a:avLst/>
          </a:prstGeom>
          <a:solidFill>
            <a:srgbClr val="12BDD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1400" dirty="0"/>
              <a:t>`</a:t>
            </a:r>
          </a:p>
        </p:txBody>
      </p:sp>
      <p:sp>
        <p:nvSpPr>
          <p:cNvPr id="30" name="Arrow: Pentagon 29">
            <a:extLst>
              <a:ext uri="{FF2B5EF4-FFF2-40B4-BE49-F238E27FC236}">
                <a16:creationId xmlns:a16="http://schemas.microsoft.com/office/drawing/2014/main" id="{7AA6BCFF-16EF-19C7-1037-CB786B882F94}"/>
              </a:ext>
            </a:extLst>
          </p:cNvPr>
          <p:cNvSpPr>
            <a:spLocks/>
          </p:cNvSpPr>
          <p:nvPr/>
        </p:nvSpPr>
        <p:spPr>
          <a:xfrm>
            <a:off x="3008039" y="1911124"/>
            <a:ext cx="1257994" cy="209183"/>
          </a:xfrm>
          <a:prstGeom prst="homePlate">
            <a:avLst/>
          </a:prstGeom>
          <a:solidFill>
            <a:srgbClr val="12BDD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1400" dirty="0"/>
              <a:t>`</a:t>
            </a:r>
          </a:p>
        </p:txBody>
      </p:sp>
      <p:sp>
        <p:nvSpPr>
          <p:cNvPr id="31" name="Arrow: Pentagon 30">
            <a:extLst>
              <a:ext uri="{FF2B5EF4-FFF2-40B4-BE49-F238E27FC236}">
                <a16:creationId xmlns:a16="http://schemas.microsoft.com/office/drawing/2014/main" id="{2A6945A8-C6E3-CD5D-A301-19DD4C31D2AC}"/>
              </a:ext>
            </a:extLst>
          </p:cNvPr>
          <p:cNvSpPr>
            <a:spLocks/>
          </p:cNvSpPr>
          <p:nvPr/>
        </p:nvSpPr>
        <p:spPr>
          <a:xfrm>
            <a:off x="4266032" y="2316598"/>
            <a:ext cx="3824013" cy="209183"/>
          </a:xfrm>
          <a:prstGeom prst="homePlate">
            <a:avLst/>
          </a:prstGeom>
          <a:solidFill>
            <a:srgbClr val="12BDD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1400" dirty="0"/>
              <a:t>`</a:t>
            </a:r>
          </a:p>
        </p:txBody>
      </p:sp>
      <p:sp>
        <p:nvSpPr>
          <p:cNvPr id="32" name="Arrow: Pentagon 31">
            <a:extLst>
              <a:ext uri="{FF2B5EF4-FFF2-40B4-BE49-F238E27FC236}">
                <a16:creationId xmlns:a16="http://schemas.microsoft.com/office/drawing/2014/main" id="{761E6CE1-97D6-AA42-2221-EC2F6B6CA9EE}"/>
              </a:ext>
            </a:extLst>
          </p:cNvPr>
          <p:cNvSpPr>
            <a:spLocks/>
          </p:cNvSpPr>
          <p:nvPr/>
        </p:nvSpPr>
        <p:spPr>
          <a:xfrm>
            <a:off x="7697819" y="2708920"/>
            <a:ext cx="1257994" cy="209183"/>
          </a:xfrm>
          <a:prstGeom prst="homePlate">
            <a:avLst/>
          </a:prstGeom>
          <a:solidFill>
            <a:srgbClr val="12BDD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1400" dirty="0"/>
              <a:t>`</a:t>
            </a:r>
          </a:p>
        </p:txBody>
      </p:sp>
      <p:sp>
        <p:nvSpPr>
          <p:cNvPr id="33" name="Arrow: Pentagon 32">
            <a:extLst>
              <a:ext uri="{FF2B5EF4-FFF2-40B4-BE49-F238E27FC236}">
                <a16:creationId xmlns:a16="http://schemas.microsoft.com/office/drawing/2014/main" id="{E98DB9A3-8237-5BF5-9FF6-5B3A6E3EFB65}"/>
              </a:ext>
            </a:extLst>
          </p:cNvPr>
          <p:cNvSpPr>
            <a:spLocks/>
          </p:cNvSpPr>
          <p:nvPr/>
        </p:nvSpPr>
        <p:spPr>
          <a:xfrm>
            <a:off x="8967323" y="3089582"/>
            <a:ext cx="432048" cy="209183"/>
          </a:xfrm>
          <a:prstGeom prst="homePlate">
            <a:avLst/>
          </a:prstGeom>
          <a:solidFill>
            <a:srgbClr val="12BDD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1400" dirty="0"/>
              <a:t>`</a:t>
            </a:r>
          </a:p>
        </p:txBody>
      </p:sp>
      <p:sp>
        <p:nvSpPr>
          <p:cNvPr id="34" name="Arrow: Pentagon 33">
            <a:extLst>
              <a:ext uri="{FF2B5EF4-FFF2-40B4-BE49-F238E27FC236}">
                <a16:creationId xmlns:a16="http://schemas.microsoft.com/office/drawing/2014/main" id="{4E52F508-2C60-E0F1-0DBD-BFD4922BF314}"/>
              </a:ext>
            </a:extLst>
          </p:cNvPr>
          <p:cNvSpPr>
            <a:spLocks/>
          </p:cNvSpPr>
          <p:nvPr/>
        </p:nvSpPr>
        <p:spPr>
          <a:xfrm>
            <a:off x="8959474" y="3464324"/>
            <a:ext cx="2969172" cy="209183"/>
          </a:xfrm>
          <a:prstGeom prst="homePlate">
            <a:avLst/>
          </a:prstGeom>
          <a:solidFill>
            <a:srgbClr val="12BDD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1400" dirty="0"/>
              <a:t>`</a:t>
            </a:r>
          </a:p>
        </p:txBody>
      </p:sp>
      <p:sp>
        <p:nvSpPr>
          <p:cNvPr id="35" name="Flowchart: Decision 34">
            <a:extLst>
              <a:ext uri="{FF2B5EF4-FFF2-40B4-BE49-F238E27FC236}">
                <a16:creationId xmlns:a16="http://schemas.microsoft.com/office/drawing/2014/main" id="{3879430B-71DB-0647-184E-798DD9EDB202}"/>
              </a:ext>
            </a:extLst>
          </p:cNvPr>
          <p:cNvSpPr/>
          <p:nvPr/>
        </p:nvSpPr>
        <p:spPr>
          <a:xfrm>
            <a:off x="2524973" y="1118704"/>
            <a:ext cx="229286" cy="222064"/>
          </a:xfrm>
          <a:prstGeom prst="flowChartDecision">
            <a:avLst/>
          </a:prstGeom>
          <a:solidFill>
            <a:srgbClr val="92D050"/>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36" name="Flowchart: Decision 35">
            <a:extLst>
              <a:ext uri="{FF2B5EF4-FFF2-40B4-BE49-F238E27FC236}">
                <a16:creationId xmlns:a16="http://schemas.microsoft.com/office/drawing/2014/main" id="{EB1F9718-4813-7594-B60A-19650681A668}"/>
              </a:ext>
            </a:extLst>
          </p:cNvPr>
          <p:cNvSpPr/>
          <p:nvPr/>
        </p:nvSpPr>
        <p:spPr>
          <a:xfrm>
            <a:off x="3749109" y="1555889"/>
            <a:ext cx="229286" cy="222064"/>
          </a:xfrm>
          <a:prstGeom prst="flowChartDecision">
            <a:avLst/>
          </a:prstGeom>
          <a:solidFill>
            <a:srgbClr val="92D050"/>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37" name="Flowchart: Decision 36">
            <a:extLst>
              <a:ext uri="{FF2B5EF4-FFF2-40B4-BE49-F238E27FC236}">
                <a16:creationId xmlns:a16="http://schemas.microsoft.com/office/drawing/2014/main" id="{6CFFF417-5ECF-B561-B8FB-754E42CB9B01}"/>
              </a:ext>
            </a:extLst>
          </p:cNvPr>
          <p:cNvSpPr/>
          <p:nvPr/>
        </p:nvSpPr>
        <p:spPr>
          <a:xfrm>
            <a:off x="4151389" y="1844824"/>
            <a:ext cx="229286" cy="222064"/>
          </a:xfrm>
          <a:prstGeom prst="flowChartDecision">
            <a:avLst/>
          </a:prstGeom>
          <a:solidFill>
            <a:srgbClr val="92D050"/>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38" name="Flowchart: Decision 37">
            <a:extLst>
              <a:ext uri="{FF2B5EF4-FFF2-40B4-BE49-F238E27FC236}">
                <a16:creationId xmlns:a16="http://schemas.microsoft.com/office/drawing/2014/main" id="{B51E9B27-8816-8D8F-09A8-5C183DD75FC7}"/>
              </a:ext>
            </a:extLst>
          </p:cNvPr>
          <p:cNvSpPr/>
          <p:nvPr/>
        </p:nvSpPr>
        <p:spPr>
          <a:xfrm>
            <a:off x="7980318" y="2276759"/>
            <a:ext cx="229286" cy="222064"/>
          </a:xfrm>
          <a:prstGeom prst="flowChartDecision">
            <a:avLst/>
          </a:prstGeom>
          <a:solidFill>
            <a:srgbClr val="92D050"/>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39" name="Flowchart: Decision 38">
            <a:extLst>
              <a:ext uri="{FF2B5EF4-FFF2-40B4-BE49-F238E27FC236}">
                <a16:creationId xmlns:a16="http://schemas.microsoft.com/office/drawing/2014/main" id="{39A73759-34E8-BD4E-988F-148412E5DBF3}"/>
              </a:ext>
            </a:extLst>
          </p:cNvPr>
          <p:cNvSpPr/>
          <p:nvPr/>
        </p:nvSpPr>
        <p:spPr>
          <a:xfrm>
            <a:off x="8834884" y="2728531"/>
            <a:ext cx="229286" cy="222064"/>
          </a:xfrm>
          <a:prstGeom prst="flowChartDecision">
            <a:avLst/>
          </a:prstGeom>
          <a:solidFill>
            <a:srgbClr val="92D050"/>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40" name="Flowchart: Decision 39">
            <a:extLst>
              <a:ext uri="{FF2B5EF4-FFF2-40B4-BE49-F238E27FC236}">
                <a16:creationId xmlns:a16="http://schemas.microsoft.com/office/drawing/2014/main" id="{9DBC3A60-755C-6AE8-C6B9-C5F66E6AFA5C}"/>
              </a:ext>
            </a:extLst>
          </p:cNvPr>
          <p:cNvSpPr/>
          <p:nvPr/>
        </p:nvSpPr>
        <p:spPr>
          <a:xfrm>
            <a:off x="9270558" y="3062698"/>
            <a:ext cx="229286" cy="222064"/>
          </a:xfrm>
          <a:prstGeom prst="flowChartDecision">
            <a:avLst/>
          </a:prstGeom>
          <a:solidFill>
            <a:srgbClr val="92D050"/>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42" name="Star: 5 Points 41">
            <a:extLst>
              <a:ext uri="{FF2B5EF4-FFF2-40B4-BE49-F238E27FC236}">
                <a16:creationId xmlns:a16="http://schemas.microsoft.com/office/drawing/2014/main" id="{23D86CB9-FF45-CCEC-5E76-02DD2D7401A9}"/>
              </a:ext>
            </a:extLst>
          </p:cNvPr>
          <p:cNvSpPr/>
          <p:nvPr/>
        </p:nvSpPr>
        <p:spPr>
          <a:xfrm>
            <a:off x="3308961" y="1527215"/>
            <a:ext cx="219456" cy="219494"/>
          </a:xfrm>
          <a:prstGeom prst="star5">
            <a:avLst/>
          </a:prstGeom>
          <a:solidFill>
            <a:srgbClr val="FF0000"/>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43" name="Star: 5 Points 42">
            <a:extLst>
              <a:ext uri="{FF2B5EF4-FFF2-40B4-BE49-F238E27FC236}">
                <a16:creationId xmlns:a16="http://schemas.microsoft.com/office/drawing/2014/main" id="{8CFF2A05-E08E-6F5C-D8F8-CA29B42A4B7D}"/>
              </a:ext>
            </a:extLst>
          </p:cNvPr>
          <p:cNvSpPr/>
          <p:nvPr/>
        </p:nvSpPr>
        <p:spPr>
          <a:xfrm>
            <a:off x="4161219" y="1963872"/>
            <a:ext cx="219456" cy="219494"/>
          </a:xfrm>
          <a:prstGeom prst="star5">
            <a:avLst/>
          </a:prstGeom>
          <a:solidFill>
            <a:srgbClr val="FF0000"/>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44" name="Star: 5 Points 43">
            <a:extLst>
              <a:ext uri="{FF2B5EF4-FFF2-40B4-BE49-F238E27FC236}">
                <a16:creationId xmlns:a16="http://schemas.microsoft.com/office/drawing/2014/main" id="{420262EE-DECB-A4AD-07D2-5AD4631F8618}"/>
              </a:ext>
            </a:extLst>
          </p:cNvPr>
          <p:cNvSpPr/>
          <p:nvPr/>
        </p:nvSpPr>
        <p:spPr>
          <a:xfrm>
            <a:off x="5015880" y="2306287"/>
            <a:ext cx="219456" cy="219494"/>
          </a:xfrm>
          <a:prstGeom prst="star5">
            <a:avLst/>
          </a:prstGeom>
          <a:solidFill>
            <a:srgbClr val="FF0000"/>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45" name="Star: 5 Points 44">
            <a:extLst>
              <a:ext uri="{FF2B5EF4-FFF2-40B4-BE49-F238E27FC236}">
                <a16:creationId xmlns:a16="http://schemas.microsoft.com/office/drawing/2014/main" id="{5A052494-E2F2-4406-29F5-7DD78E552FA1}"/>
              </a:ext>
            </a:extLst>
          </p:cNvPr>
          <p:cNvSpPr/>
          <p:nvPr/>
        </p:nvSpPr>
        <p:spPr>
          <a:xfrm>
            <a:off x="5876544" y="2306287"/>
            <a:ext cx="219456" cy="219494"/>
          </a:xfrm>
          <a:prstGeom prst="star5">
            <a:avLst/>
          </a:prstGeom>
          <a:solidFill>
            <a:srgbClr val="FF0000"/>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46" name="Star: 5 Points 45">
            <a:extLst>
              <a:ext uri="{FF2B5EF4-FFF2-40B4-BE49-F238E27FC236}">
                <a16:creationId xmlns:a16="http://schemas.microsoft.com/office/drawing/2014/main" id="{71C3EEA5-5904-7276-CF7C-941E4D2D9C10}"/>
              </a:ext>
            </a:extLst>
          </p:cNvPr>
          <p:cNvSpPr/>
          <p:nvPr/>
        </p:nvSpPr>
        <p:spPr>
          <a:xfrm>
            <a:off x="6717640" y="2316598"/>
            <a:ext cx="219456" cy="219494"/>
          </a:xfrm>
          <a:prstGeom prst="star5">
            <a:avLst/>
          </a:prstGeom>
          <a:solidFill>
            <a:srgbClr val="FF0000"/>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47" name="Star: 5 Points 46">
            <a:extLst>
              <a:ext uri="{FF2B5EF4-FFF2-40B4-BE49-F238E27FC236}">
                <a16:creationId xmlns:a16="http://schemas.microsoft.com/office/drawing/2014/main" id="{8F5ADB3A-008D-A94F-0844-CEF9EAC9AF8F}"/>
              </a:ext>
            </a:extLst>
          </p:cNvPr>
          <p:cNvSpPr/>
          <p:nvPr/>
        </p:nvSpPr>
        <p:spPr>
          <a:xfrm>
            <a:off x="7558736" y="2327860"/>
            <a:ext cx="219456" cy="219494"/>
          </a:xfrm>
          <a:prstGeom prst="star5">
            <a:avLst/>
          </a:prstGeom>
          <a:solidFill>
            <a:srgbClr val="FF0000"/>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48" name="Star: 5 Points 47">
            <a:extLst>
              <a:ext uri="{FF2B5EF4-FFF2-40B4-BE49-F238E27FC236}">
                <a16:creationId xmlns:a16="http://schemas.microsoft.com/office/drawing/2014/main" id="{5B9F2292-85CB-FE8B-CCFC-019B9098AD52}"/>
              </a:ext>
            </a:extLst>
          </p:cNvPr>
          <p:cNvSpPr/>
          <p:nvPr/>
        </p:nvSpPr>
        <p:spPr>
          <a:xfrm>
            <a:off x="8386115" y="2727876"/>
            <a:ext cx="219456" cy="219494"/>
          </a:xfrm>
          <a:prstGeom prst="star5">
            <a:avLst/>
          </a:prstGeom>
          <a:solidFill>
            <a:srgbClr val="FF0000"/>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49" name="Star: 5 Points 48">
            <a:extLst>
              <a:ext uri="{FF2B5EF4-FFF2-40B4-BE49-F238E27FC236}">
                <a16:creationId xmlns:a16="http://schemas.microsoft.com/office/drawing/2014/main" id="{BAAC24CC-F119-8BA7-A23C-954C7CFEBFA1}"/>
              </a:ext>
            </a:extLst>
          </p:cNvPr>
          <p:cNvSpPr/>
          <p:nvPr/>
        </p:nvSpPr>
        <p:spPr>
          <a:xfrm>
            <a:off x="9302905" y="3459168"/>
            <a:ext cx="219456" cy="219494"/>
          </a:xfrm>
          <a:prstGeom prst="star5">
            <a:avLst/>
          </a:prstGeom>
          <a:solidFill>
            <a:srgbClr val="FF0000"/>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50" name="Star: 5 Points 49">
            <a:extLst>
              <a:ext uri="{FF2B5EF4-FFF2-40B4-BE49-F238E27FC236}">
                <a16:creationId xmlns:a16="http://schemas.microsoft.com/office/drawing/2014/main" id="{FD75D029-91B6-E0DA-35BA-23094D48F3C5}"/>
              </a:ext>
            </a:extLst>
          </p:cNvPr>
          <p:cNvSpPr/>
          <p:nvPr/>
        </p:nvSpPr>
        <p:spPr>
          <a:xfrm>
            <a:off x="10132148" y="3451402"/>
            <a:ext cx="219456" cy="219494"/>
          </a:xfrm>
          <a:prstGeom prst="star5">
            <a:avLst/>
          </a:prstGeom>
          <a:solidFill>
            <a:srgbClr val="FF0000"/>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51" name="Star: 5 Points 50">
            <a:extLst>
              <a:ext uri="{FF2B5EF4-FFF2-40B4-BE49-F238E27FC236}">
                <a16:creationId xmlns:a16="http://schemas.microsoft.com/office/drawing/2014/main" id="{B7A8C9FD-F31F-7BF9-FAB8-9E2B582CB445}"/>
              </a:ext>
            </a:extLst>
          </p:cNvPr>
          <p:cNvSpPr/>
          <p:nvPr/>
        </p:nvSpPr>
        <p:spPr>
          <a:xfrm>
            <a:off x="10971574" y="3450916"/>
            <a:ext cx="219456" cy="219494"/>
          </a:xfrm>
          <a:prstGeom prst="star5">
            <a:avLst/>
          </a:prstGeom>
          <a:solidFill>
            <a:srgbClr val="FF0000"/>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53" name="Flowchart: Decision 52">
            <a:extLst>
              <a:ext uri="{FF2B5EF4-FFF2-40B4-BE49-F238E27FC236}">
                <a16:creationId xmlns:a16="http://schemas.microsoft.com/office/drawing/2014/main" id="{6026B074-1973-0F83-209C-48B496EAECD8}"/>
              </a:ext>
            </a:extLst>
          </p:cNvPr>
          <p:cNvSpPr/>
          <p:nvPr/>
        </p:nvSpPr>
        <p:spPr>
          <a:xfrm>
            <a:off x="11809088" y="3382938"/>
            <a:ext cx="229286" cy="222064"/>
          </a:xfrm>
          <a:prstGeom prst="flowChartDecision">
            <a:avLst/>
          </a:prstGeom>
          <a:solidFill>
            <a:srgbClr val="92D050"/>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54" name="Star: 5 Points 53">
            <a:extLst>
              <a:ext uri="{FF2B5EF4-FFF2-40B4-BE49-F238E27FC236}">
                <a16:creationId xmlns:a16="http://schemas.microsoft.com/office/drawing/2014/main" id="{2D3E116A-2AC0-1E1A-A08B-2C536E1B65C5}"/>
              </a:ext>
            </a:extLst>
          </p:cNvPr>
          <p:cNvSpPr/>
          <p:nvPr/>
        </p:nvSpPr>
        <p:spPr>
          <a:xfrm>
            <a:off x="11818918" y="3501986"/>
            <a:ext cx="219456" cy="219494"/>
          </a:xfrm>
          <a:prstGeom prst="star5">
            <a:avLst/>
          </a:prstGeom>
          <a:solidFill>
            <a:srgbClr val="FF0000"/>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57" name="TextBox 56">
            <a:extLst>
              <a:ext uri="{FF2B5EF4-FFF2-40B4-BE49-F238E27FC236}">
                <a16:creationId xmlns:a16="http://schemas.microsoft.com/office/drawing/2014/main" id="{6450B348-84EA-06A9-055F-81693C7E65C5}"/>
              </a:ext>
            </a:extLst>
          </p:cNvPr>
          <p:cNvSpPr txBox="1"/>
          <p:nvPr/>
        </p:nvSpPr>
        <p:spPr>
          <a:xfrm>
            <a:off x="161726" y="4635002"/>
            <a:ext cx="3025373" cy="255636"/>
          </a:xfrm>
          <a:prstGeom prst="rect">
            <a:avLst/>
          </a:prstGeom>
        </p:spPr>
        <p:txBody>
          <a:bodyPr vert="horz" wrap="square" lIns="0" tIns="0" rIns="0" bIns="0" rtlCol="0">
            <a:noAutofit/>
          </a:bodyPr>
          <a:lstStyle/>
          <a:p>
            <a:r>
              <a:rPr lang="en-US" sz="1400" b="1" dirty="0">
                <a:solidFill>
                  <a:schemeClr val="bg1"/>
                </a:solidFill>
              </a:rPr>
              <a:t>Implementation Cost (One-Time)</a:t>
            </a:r>
            <a:endParaRPr lang="en-IN" sz="1400" b="1" dirty="0">
              <a:solidFill>
                <a:schemeClr val="bg1"/>
              </a:solidFill>
            </a:endParaRPr>
          </a:p>
        </p:txBody>
      </p:sp>
      <p:graphicFrame>
        <p:nvGraphicFramePr>
          <p:cNvPr id="11" name="Table 10">
            <a:extLst>
              <a:ext uri="{FF2B5EF4-FFF2-40B4-BE49-F238E27FC236}">
                <a16:creationId xmlns:a16="http://schemas.microsoft.com/office/drawing/2014/main" id="{100067D1-08D8-2E86-2D47-E0573218FA44}"/>
              </a:ext>
            </a:extLst>
          </p:cNvPr>
          <p:cNvGraphicFramePr>
            <a:graphicFrameLocks noGrp="1"/>
          </p:cNvGraphicFramePr>
          <p:nvPr>
            <p:extLst>
              <p:ext uri="{D42A27DB-BD31-4B8C-83A1-F6EECF244321}">
                <p14:modId xmlns:p14="http://schemas.microsoft.com/office/powerpoint/2010/main" val="2764477264"/>
              </p:ext>
            </p:extLst>
          </p:nvPr>
        </p:nvGraphicFramePr>
        <p:xfrm>
          <a:off x="161726" y="5273557"/>
          <a:ext cx="3898900" cy="742950"/>
        </p:xfrm>
        <a:graphic>
          <a:graphicData uri="http://schemas.openxmlformats.org/drawingml/2006/table">
            <a:tbl>
              <a:tblPr/>
              <a:tblGrid>
                <a:gridCol w="1270000">
                  <a:extLst>
                    <a:ext uri="{9D8B030D-6E8A-4147-A177-3AD203B41FA5}">
                      <a16:colId xmlns:a16="http://schemas.microsoft.com/office/drawing/2014/main" val="1819677485"/>
                    </a:ext>
                  </a:extLst>
                </a:gridCol>
                <a:gridCol w="876300">
                  <a:extLst>
                    <a:ext uri="{9D8B030D-6E8A-4147-A177-3AD203B41FA5}">
                      <a16:colId xmlns:a16="http://schemas.microsoft.com/office/drawing/2014/main" val="2388679675"/>
                    </a:ext>
                  </a:extLst>
                </a:gridCol>
                <a:gridCol w="876300">
                  <a:extLst>
                    <a:ext uri="{9D8B030D-6E8A-4147-A177-3AD203B41FA5}">
                      <a16:colId xmlns:a16="http://schemas.microsoft.com/office/drawing/2014/main" val="3219684508"/>
                    </a:ext>
                  </a:extLst>
                </a:gridCol>
                <a:gridCol w="876300">
                  <a:extLst>
                    <a:ext uri="{9D8B030D-6E8A-4147-A177-3AD203B41FA5}">
                      <a16:colId xmlns:a16="http://schemas.microsoft.com/office/drawing/2014/main" val="3618869146"/>
                    </a:ext>
                  </a:extLst>
                </a:gridCol>
              </a:tblGrid>
              <a:tr h="247650">
                <a:tc>
                  <a:txBody>
                    <a:bodyPr/>
                    <a:lstStyle/>
                    <a:p>
                      <a:pPr algn="l" fontAlgn="ctr"/>
                      <a:endParaRPr lang="en-US" sz="1200" b="0" i="0" u="none" strike="noStrike">
                        <a:solidFill>
                          <a:srgbClr val="000000"/>
                        </a:solidFill>
                        <a:effectLst/>
                        <a:latin typeface="Calibri" panose="020F050202020403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l" fontAlgn="ctr"/>
                      <a:r>
                        <a:rPr lang="en-US" sz="1200" b="1" i="0" u="none" strike="noStrike">
                          <a:solidFill>
                            <a:srgbClr val="000000"/>
                          </a:solidFill>
                          <a:effectLst/>
                          <a:highlight>
                            <a:srgbClr val="E7E6E6"/>
                          </a:highlight>
                          <a:latin typeface="Calibri" panose="020F0502020204030204" pitchFamily="34" charset="0"/>
                        </a:rPr>
                        <a:t>Automation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l" fontAlgn="ctr"/>
                      <a:r>
                        <a:rPr lang="en-US" sz="1200" b="1" i="0" u="none" strike="noStrike">
                          <a:solidFill>
                            <a:srgbClr val="000000"/>
                          </a:solidFill>
                          <a:effectLst/>
                          <a:highlight>
                            <a:srgbClr val="E7E6E6"/>
                          </a:highlight>
                          <a:latin typeface="Calibri" panose="020F0502020204030204" pitchFamily="34" charset="0"/>
                        </a:rPr>
                        <a:t>Gen AI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l" fontAlgn="ctr"/>
                      <a:r>
                        <a:rPr lang="en-US" sz="1200" b="1" i="0" u="none" strike="noStrike">
                          <a:solidFill>
                            <a:srgbClr val="000000"/>
                          </a:solidFill>
                          <a:effectLst/>
                          <a:highlight>
                            <a:srgbClr val="E7E6E6"/>
                          </a:highlight>
                          <a:latin typeface="Calibri" panose="020F0502020204030204" pitchFamily="34" charset="0"/>
                        </a:rPr>
                        <a:t>Combined</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983457350"/>
                  </a:ext>
                </a:extLst>
              </a:tr>
              <a:tr h="247650">
                <a:tc>
                  <a:txBody>
                    <a:bodyPr/>
                    <a:lstStyle/>
                    <a:p>
                      <a:pPr algn="r" fontAlgn="ctr"/>
                      <a:r>
                        <a:rPr lang="en-US" sz="1200" b="1" i="0" u="none" strike="noStrike">
                          <a:solidFill>
                            <a:srgbClr val="000000"/>
                          </a:solidFill>
                          <a:effectLst/>
                          <a:highlight>
                            <a:srgbClr val="E2EFDA"/>
                          </a:highlight>
                          <a:latin typeface="Calibri" panose="020F0502020204030204" pitchFamily="34" charset="0"/>
                        </a:rPr>
                        <a:t>Labor Cost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ctr"/>
                      <a:r>
                        <a:rPr lang="en-US" sz="1200" b="0" i="0" u="none" strike="noStrike" dirty="0">
                          <a:solidFill>
                            <a:srgbClr val="000000"/>
                          </a:solidFill>
                          <a:effectLst/>
                          <a:latin typeface="Calibri" panose="020F0502020204030204" pitchFamily="34" charset="0"/>
                        </a:rPr>
                        <a:t> $    121,288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Calibri" panose="020F0502020204030204" pitchFamily="34" charset="0"/>
                        </a:rPr>
                        <a:t> $      89,339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dirty="0">
                          <a:solidFill>
                            <a:srgbClr val="000000"/>
                          </a:solidFill>
                          <a:effectLst/>
                          <a:latin typeface="Calibri" panose="020F0502020204030204" pitchFamily="34" charset="0"/>
                        </a:rPr>
                        <a:t> $    210,627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15214797"/>
                  </a:ext>
                </a:extLst>
              </a:tr>
              <a:tr h="247650">
                <a:tc>
                  <a:txBody>
                    <a:bodyPr/>
                    <a:lstStyle/>
                    <a:p>
                      <a:pPr algn="r" fontAlgn="ctr"/>
                      <a:r>
                        <a:rPr lang="en-US" sz="1200" b="1" i="0" u="none" strike="noStrike">
                          <a:solidFill>
                            <a:srgbClr val="000000"/>
                          </a:solidFill>
                          <a:effectLst/>
                          <a:highlight>
                            <a:srgbClr val="E2EFDA"/>
                          </a:highlight>
                          <a:latin typeface="Calibri" panose="020F0502020204030204" pitchFamily="34" charset="0"/>
                        </a:rPr>
                        <a:t>Non-Labor Cost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l" fontAlgn="ctr"/>
                      <a:r>
                        <a:rPr lang="en-US" sz="1200" b="0" i="0" u="none" strike="noStrike">
                          <a:solidFill>
                            <a:srgbClr val="000000"/>
                          </a:solidFill>
                          <a:effectLst/>
                          <a:latin typeface="Calibri" panose="020F0502020204030204" pitchFamily="34" charset="0"/>
                        </a:rPr>
                        <a:t> $        4,500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Calibri" panose="020F0502020204030204" pitchFamily="34" charset="0"/>
                        </a:rPr>
                        <a:t> $      18,000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dirty="0">
                          <a:solidFill>
                            <a:srgbClr val="000000"/>
                          </a:solidFill>
                          <a:effectLst/>
                          <a:latin typeface="Calibri" panose="020F0502020204030204" pitchFamily="34" charset="0"/>
                        </a:rPr>
                        <a:t> $      22,500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9403726"/>
                  </a:ext>
                </a:extLst>
              </a:tr>
            </a:tbl>
          </a:graphicData>
        </a:graphic>
      </p:graphicFrame>
      <p:sp>
        <p:nvSpPr>
          <p:cNvPr id="13" name="TextBox 12">
            <a:extLst>
              <a:ext uri="{FF2B5EF4-FFF2-40B4-BE49-F238E27FC236}">
                <a16:creationId xmlns:a16="http://schemas.microsoft.com/office/drawing/2014/main" id="{70640504-9ECE-4F56-BB45-4D0E9AB0298E}"/>
              </a:ext>
            </a:extLst>
          </p:cNvPr>
          <p:cNvSpPr txBox="1"/>
          <p:nvPr/>
        </p:nvSpPr>
        <p:spPr>
          <a:xfrm>
            <a:off x="4471845" y="4635002"/>
            <a:ext cx="3025373" cy="255636"/>
          </a:xfrm>
          <a:prstGeom prst="rect">
            <a:avLst/>
          </a:prstGeom>
        </p:spPr>
        <p:txBody>
          <a:bodyPr vert="horz" wrap="square" lIns="0" tIns="0" rIns="0" bIns="0" rtlCol="0">
            <a:noAutofit/>
          </a:bodyPr>
          <a:lstStyle/>
          <a:p>
            <a:r>
              <a:rPr lang="en-US" sz="1400" b="1" dirty="0">
                <a:solidFill>
                  <a:schemeClr val="bg1"/>
                </a:solidFill>
              </a:rPr>
              <a:t>Steady State Cost (Monthly)</a:t>
            </a:r>
            <a:endParaRPr lang="en-IN" sz="1400" b="1" dirty="0">
              <a:solidFill>
                <a:schemeClr val="bg1"/>
              </a:solidFill>
            </a:endParaRPr>
          </a:p>
        </p:txBody>
      </p:sp>
      <p:graphicFrame>
        <p:nvGraphicFramePr>
          <p:cNvPr id="14" name="Table 13">
            <a:extLst>
              <a:ext uri="{FF2B5EF4-FFF2-40B4-BE49-F238E27FC236}">
                <a16:creationId xmlns:a16="http://schemas.microsoft.com/office/drawing/2014/main" id="{7F7FA855-6878-65A8-1C36-CF45D96F3BC2}"/>
              </a:ext>
            </a:extLst>
          </p:cNvPr>
          <p:cNvGraphicFramePr>
            <a:graphicFrameLocks noGrp="1"/>
          </p:cNvGraphicFramePr>
          <p:nvPr>
            <p:extLst>
              <p:ext uri="{D42A27DB-BD31-4B8C-83A1-F6EECF244321}">
                <p14:modId xmlns:p14="http://schemas.microsoft.com/office/powerpoint/2010/main" val="461521817"/>
              </p:ext>
            </p:extLst>
          </p:nvPr>
        </p:nvGraphicFramePr>
        <p:xfrm>
          <a:off x="4471845" y="5273557"/>
          <a:ext cx="3898900" cy="742950"/>
        </p:xfrm>
        <a:graphic>
          <a:graphicData uri="http://schemas.openxmlformats.org/drawingml/2006/table">
            <a:tbl>
              <a:tblPr/>
              <a:tblGrid>
                <a:gridCol w="1270000">
                  <a:extLst>
                    <a:ext uri="{9D8B030D-6E8A-4147-A177-3AD203B41FA5}">
                      <a16:colId xmlns:a16="http://schemas.microsoft.com/office/drawing/2014/main" val="2330389663"/>
                    </a:ext>
                  </a:extLst>
                </a:gridCol>
                <a:gridCol w="876300">
                  <a:extLst>
                    <a:ext uri="{9D8B030D-6E8A-4147-A177-3AD203B41FA5}">
                      <a16:colId xmlns:a16="http://schemas.microsoft.com/office/drawing/2014/main" val="2853836162"/>
                    </a:ext>
                  </a:extLst>
                </a:gridCol>
                <a:gridCol w="876300">
                  <a:extLst>
                    <a:ext uri="{9D8B030D-6E8A-4147-A177-3AD203B41FA5}">
                      <a16:colId xmlns:a16="http://schemas.microsoft.com/office/drawing/2014/main" val="2357481082"/>
                    </a:ext>
                  </a:extLst>
                </a:gridCol>
                <a:gridCol w="876300">
                  <a:extLst>
                    <a:ext uri="{9D8B030D-6E8A-4147-A177-3AD203B41FA5}">
                      <a16:colId xmlns:a16="http://schemas.microsoft.com/office/drawing/2014/main" val="3072355652"/>
                    </a:ext>
                  </a:extLst>
                </a:gridCol>
              </a:tblGrid>
              <a:tr h="247650">
                <a:tc>
                  <a:txBody>
                    <a:bodyPr/>
                    <a:lstStyle/>
                    <a:p>
                      <a:pPr algn="l" fontAlgn="ctr"/>
                      <a:endParaRPr lang="en-US" sz="1200" b="0" i="0" u="none" strike="noStrike">
                        <a:solidFill>
                          <a:srgbClr val="000000"/>
                        </a:solidFill>
                        <a:effectLst/>
                        <a:latin typeface="Calibri" panose="020F050202020403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l" fontAlgn="ctr"/>
                      <a:r>
                        <a:rPr lang="en-US" sz="1200" b="1" i="0" u="none" strike="noStrike" dirty="0">
                          <a:solidFill>
                            <a:srgbClr val="000000"/>
                          </a:solidFill>
                          <a:effectLst/>
                          <a:highlight>
                            <a:srgbClr val="E7E6E6"/>
                          </a:highlight>
                          <a:latin typeface="Calibri" panose="020F0502020204030204" pitchFamily="34" charset="0"/>
                        </a:rPr>
                        <a:t>Automation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l" fontAlgn="ctr"/>
                      <a:r>
                        <a:rPr lang="en-US" sz="1200" b="1" i="0" u="none" strike="noStrike">
                          <a:solidFill>
                            <a:srgbClr val="000000"/>
                          </a:solidFill>
                          <a:effectLst/>
                          <a:highlight>
                            <a:srgbClr val="E7E6E6"/>
                          </a:highlight>
                          <a:latin typeface="Calibri" panose="020F0502020204030204" pitchFamily="34" charset="0"/>
                        </a:rPr>
                        <a:t>Gen AI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l" fontAlgn="ctr"/>
                      <a:r>
                        <a:rPr lang="en-US" sz="1200" b="1" i="0" u="none" strike="noStrike">
                          <a:solidFill>
                            <a:srgbClr val="000000"/>
                          </a:solidFill>
                          <a:effectLst/>
                          <a:highlight>
                            <a:srgbClr val="E7E6E6"/>
                          </a:highlight>
                          <a:latin typeface="Calibri" panose="020F0502020204030204" pitchFamily="34" charset="0"/>
                        </a:rPr>
                        <a:t>Combined</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790548607"/>
                  </a:ext>
                </a:extLst>
              </a:tr>
              <a:tr h="247650">
                <a:tc>
                  <a:txBody>
                    <a:bodyPr/>
                    <a:lstStyle/>
                    <a:p>
                      <a:pPr algn="r" fontAlgn="ctr"/>
                      <a:r>
                        <a:rPr lang="en-US" sz="1200" b="1" i="0" u="none" strike="noStrike">
                          <a:solidFill>
                            <a:srgbClr val="000000"/>
                          </a:solidFill>
                          <a:effectLst/>
                          <a:highlight>
                            <a:srgbClr val="E2EFDA"/>
                          </a:highlight>
                          <a:latin typeface="Calibri" panose="020F0502020204030204" pitchFamily="34" charset="0"/>
                        </a:rPr>
                        <a:t>Labor Cost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ctr"/>
                      <a:r>
                        <a:rPr lang="en-US" sz="1200" b="0" i="0" u="none" strike="noStrike">
                          <a:solidFill>
                            <a:srgbClr val="000000"/>
                          </a:solidFill>
                          <a:effectLst/>
                          <a:latin typeface="Calibri" panose="020F0502020204030204" pitchFamily="34" charset="0"/>
                        </a:rPr>
                        <a:t> $        2,500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Calibri" panose="020F0502020204030204" pitchFamily="34" charset="0"/>
                        </a:rPr>
                        <a:t> $        3,000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Calibri" panose="020F0502020204030204" pitchFamily="34" charset="0"/>
                        </a:rPr>
                        <a:t> $        5,500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324526"/>
                  </a:ext>
                </a:extLst>
              </a:tr>
              <a:tr h="247650">
                <a:tc>
                  <a:txBody>
                    <a:bodyPr/>
                    <a:lstStyle/>
                    <a:p>
                      <a:pPr algn="r" fontAlgn="ctr"/>
                      <a:r>
                        <a:rPr lang="en-US" sz="1200" b="1" i="0" u="none" strike="noStrike">
                          <a:solidFill>
                            <a:srgbClr val="000000"/>
                          </a:solidFill>
                          <a:effectLst/>
                          <a:highlight>
                            <a:srgbClr val="E2EFDA"/>
                          </a:highlight>
                          <a:latin typeface="Calibri" panose="020F0502020204030204" pitchFamily="34" charset="0"/>
                        </a:rPr>
                        <a:t>Non-Labor Cost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l" fontAlgn="ctr"/>
                      <a:r>
                        <a:rPr lang="en-US" sz="1200" b="0" i="0" u="none" strike="noStrike">
                          <a:solidFill>
                            <a:srgbClr val="000000"/>
                          </a:solidFill>
                          <a:effectLst/>
                          <a:latin typeface="Calibri" panose="020F0502020204030204" pitchFamily="34" charset="0"/>
                        </a:rPr>
                        <a:t> $           500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Calibri" panose="020F0502020204030204" pitchFamily="34" charset="0"/>
                        </a:rPr>
                        <a:t> $        4,000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dirty="0">
                          <a:solidFill>
                            <a:srgbClr val="000000"/>
                          </a:solidFill>
                          <a:effectLst/>
                          <a:latin typeface="Calibri" panose="020F0502020204030204" pitchFamily="34" charset="0"/>
                        </a:rPr>
                        <a:t> $        4,500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59498482"/>
                  </a:ext>
                </a:extLst>
              </a:tr>
            </a:tbl>
          </a:graphicData>
        </a:graphic>
      </p:graphicFrame>
      <p:cxnSp>
        <p:nvCxnSpPr>
          <p:cNvPr id="15" name="Straight Connector 14">
            <a:extLst>
              <a:ext uri="{FF2B5EF4-FFF2-40B4-BE49-F238E27FC236}">
                <a16:creationId xmlns:a16="http://schemas.microsoft.com/office/drawing/2014/main" id="{4D8E6DA7-A555-F1D7-1A30-59A15FCFFC96}"/>
              </a:ext>
            </a:extLst>
          </p:cNvPr>
          <p:cNvCxnSpPr>
            <a:cxnSpLocks/>
          </p:cNvCxnSpPr>
          <p:nvPr/>
        </p:nvCxnSpPr>
        <p:spPr>
          <a:xfrm>
            <a:off x="8623974" y="4366459"/>
            <a:ext cx="0" cy="2014869"/>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318153"/>
      </p:ext>
    </p:extLst>
  </p:cSld>
  <p:clrMapOvr>
    <a:masterClrMapping/>
  </p:clrMapOvr>
</p:sld>
</file>

<file path=ppt/theme/theme1.xml><?xml version="1.0" encoding="utf-8"?>
<a:theme xmlns:a="http://schemas.openxmlformats.org/drawingml/2006/main" name="Covers - Full Image Background">
  <a:themeElements>
    <a:clrScheme name="NTT DATA Colors 1">
      <a:dk1>
        <a:srgbClr val="FFFFFF"/>
      </a:dk1>
      <a:lt1>
        <a:srgbClr val="070F26"/>
      </a:lt1>
      <a:dk2>
        <a:srgbClr val="2E404D"/>
      </a:dk2>
      <a:lt2>
        <a:srgbClr val="0072BC"/>
      </a:lt2>
      <a:accent1>
        <a:srgbClr val="0072BC"/>
      </a:accent1>
      <a:accent2>
        <a:srgbClr val="00DFED"/>
      </a:accent2>
      <a:accent3>
        <a:srgbClr val="00CB5D"/>
      </a:accent3>
      <a:accent4>
        <a:srgbClr val="FFC400"/>
      </a:accent4>
      <a:accent5>
        <a:srgbClr val="FF7A00"/>
      </a:accent5>
      <a:accent6>
        <a:srgbClr val="949494"/>
      </a:accent6>
      <a:hlink>
        <a:srgbClr val="0000FF"/>
      </a:hlink>
      <a:folHlink>
        <a:srgbClr val="0000FF"/>
      </a:folHlink>
    </a:clrScheme>
    <a:fontScheme name="NTT_DATA_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solidFill>
            <a:schemeClr val="accent2"/>
          </a:solidFill>
        </a:ln>
      </a:spPr>
      <a:bodyPr lIns="108000" tIns="72000" rIns="108000" bIns="72000" rtlCol="0" anchor="ctr"/>
      <a:lstStyle>
        <a:defPPr algn="ctr">
          <a:lnSpc>
            <a:spcPct val="11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Autofit/>
      </a:bodyPr>
      <a:lstStyle>
        <a:defPPr algn="l">
          <a:defRPr dirty="0"/>
        </a:defPPr>
      </a:lstStyle>
    </a:txDef>
  </a:objectDefaults>
  <a:extraClrSchemeLst/>
  <a:custClrLst>
    <a:custClr name="A-Smart Navy">
      <a:srgbClr val="070F26"/>
    </a:custClr>
    <a:custClr name="B-White">
      <a:srgbClr val="FFFFFF"/>
    </a:custClr>
    <a:custClr name="C-Future Blue 150">
      <a:srgbClr val="005B96"/>
    </a:custClr>
    <a:custClr name="D-Future Blue">
      <a:srgbClr val="0072BC"/>
    </a:custClr>
    <a:custClr name="E-Future Blue 50">
      <a:srgbClr val="19A3FC"/>
    </a:custClr>
    <a:custClr name="F-Turquoise 100">
      <a:srgbClr val="009AA4"/>
    </a:custClr>
    <a:custClr name="G-Turquoise">
      <a:srgbClr val="00DFED"/>
    </a:custClr>
    <a:custClr name="H-Turquoise 50">
      <a:srgbClr val="7BF7FF"/>
    </a:custClr>
    <a:custClr name="I-Green 150">
      <a:srgbClr val="068941"/>
    </a:custClr>
    <a:custClr name="J-Green">
      <a:srgbClr val="00CB5D"/>
    </a:custClr>
    <a:custClr name="K-Green 50">
      <a:srgbClr val="38F990"/>
    </a:custClr>
    <a:custClr name="L-Yellow">
      <a:srgbClr val="FFC400"/>
    </a:custClr>
    <a:custClr name="M-Yellow 50">
      <a:srgbClr val="FFEDB2"/>
    </a:custClr>
    <a:custClr name="N-Yellow 100">
      <a:srgbClr val="FFDB66"/>
    </a:custClr>
    <a:custClr name="O-Orange 150">
      <a:srgbClr val="B22000"/>
    </a:custClr>
    <a:custClr name="P-Orange 100">
      <a:srgbClr val="E42600"/>
    </a:custClr>
    <a:custClr name="Q-Orange">
      <a:srgbClr val="FF7A00"/>
    </a:custClr>
    <a:custClr name="R-Grey 100">
      <a:srgbClr val="949494"/>
    </a:custClr>
    <a:custClr name="S-Grey 50">
      <a:srgbClr val="E8E8E8"/>
    </a:custClr>
    <a:custClr name="T-Black">
      <a:srgbClr val="000000"/>
    </a:custClr>
    <a:custClr name="U-Text Grey">
      <a:srgbClr val="2E404D"/>
    </a:custClr>
  </a:custClrLst>
  <a:extLst>
    <a:ext uri="{05A4C25C-085E-4340-85A3-A5531E510DB2}">
      <thm15:themeFamily xmlns:thm15="http://schemas.microsoft.com/office/thememl/2012/main" name="NTT DATA_Inc_PowerPoint_Template.potx" id="{637C3609-3D5F-4C59-AE27-EE9CD6B09220}" vid="{EA60CA02-F9C9-43FE-8AAB-34C3C22DB02A}"/>
    </a:ext>
  </a:extLst>
</a:theme>
</file>

<file path=ppt/theme/theme2.xml><?xml version="1.0" encoding="utf-8"?>
<a:theme xmlns:a="http://schemas.openxmlformats.org/drawingml/2006/main" name="Light Body Slides">
  <a:themeElements>
    <a:clrScheme name="NTT DATA 2024">
      <a:dk1>
        <a:srgbClr val="FFFFFF"/>
      </a:dk1>
      <a:lt1>
        <a:srgbClr val="070F26"/>
      </a:lt1>
      <a:dk2>
        <a:srgbClr val="2E404D"/>
      </a:dk2>
      <a:lt2>
        <a:srgbClr val="0072BC"/>
      </a:lt2>
      <a:accent1>
        <a:srgbClr val="19A3FC"/>
      </a:accent1>
      <a:accent2>
        <a:srgbClr val="00DFED"/>
      </a:accent2>
      <a:accent3>
        <a:srgbClr val="00CB5D"/>
      </a:accent3>
      <a:accent4>
        <a:srgbClr val="FFC400"/>
      </a:accent4>
      <a:accent5>
        <a:srgbClr val="FF7A00"/>
      </a:accent5>
      <a:accent6>
        <a:srgbClr val="949494"/>
      </a:accent6>
      <a:hlink>
        <a:srgbClr val="0072BC"/>
      </a:hlink>
      <a:folHlink>
        <a:srgbClr val="00DFED"/>
      </a:folHlink>
    </a:clrScheme>
    <a:fontScheme name="NTT DATA Fonts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9525">
          <a:solidFill>
            <a:schemeClr val="tx1">
              <a:lumMod val="50000"/>
            </a:schemeClr>
          </a:solidFill>
        </a:ln>
      </a:spPr>
      <a:bodyPr rtlCol="0" anchor="ctr"/>
      <a:lstStyle>
        <a:defPPr algn="ctr">
          <a:defRPr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ln w="9525" cap="rnd">
          <a:solidFill>
            <a:schemeClr val="tx1">
              <a:lumMod val="50000"/>
            </a:schemeClr>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solidFill>
              <a:schemeClr val="tx2"/>
            </a:solidFill>
          </a:defRPr>
        </a:defPPr>
      </a:lstStyle>
    </a:txDef>
  </a:objectDefaults>
  <a:extraClrSchemeLst/>
  <a:custClrLst>
    <a:custClr name="A-Smart Navy">
      <a:srgbClr val="070F26"/>
    </a:custClr>
    <a:custClr name="B-White">
      <a:srgbClr val="FFFFFF"/>
    </a:custClr>
    <a:custClr name="C-Future Blue 150">
      <a:srgbClr val="005B96"/>
    </a:custClr>
    <a:custClr name="D-Future Blue">
      <a:srgbClr val="0072BC"/>
    </a:custClr>
    <a:custClr name="E-Future Blue 50">
      <a:srgbClr val="19A3FC"/>
    </a:custClr>
    <a:custClr name="F-Turquoise 100">
      <a:srgbClr val="009AA4"/>
    </a:custClr>
    <a:custClr name="G-Turquoise">
      <a:srgbClr val="00DFED"/>
    </a:custClr>
    <a:custClr name="H-Turquoise 50">
      <a:srgbClr val="7BF7FF"/>
    </a:custClr>
    <a:custClr name="I-Green 150">
      <a:srgbClr val="068941"/>
    </a:custClr>
    <a:custClr name="J-Green">
      <a:srgbClr val="00CB5D"/>
    </a:custClr>
    <a:custClr name="K-Green 50">
      <a:srgbClr val="38F990"/>
    </a:custClr>
    <a:custClr name="L-Yellow">
      <a:srgbClr val="FFC400"/>
    </a:custClr>
    <a:custClr name="M-Yellow 50">
      <a:srgbClr val="FFEDB2"/>
    </a:custClr>
    <a:custClr name="N-Yellow 100">
      <a:srgbClr val="FFDB66"/>
    </a:custClr>
    <a:custClr name="O-Orange 150">
      <a:srgbClr val="B22000"/>
    </a:custClr>
    <a:custClr name="P-Orange 100">
      <a:srgbClr val="E42600"/>
    </a:custClr>
    <a:custClr name="Q-Orange">
      <a:srgbClr val="FF7A00"/>
    </a:custClr>
    <a:custClr name="R-Grey 100">
      <a:srgbClr val="949494"/>
    </a:custClr>
    <a:custClr name="S-Grey 50">
      <a:srgbClr val="E8E8E8"/>
    </a:custClr>
    <a:custClr name="T-Black">
      <a:srgbClr val="000000"/>
    </a:custClr>
    <a:custClr name="U-Text Grey">
      <a:srgbClr val="2E404D"/>
    </a:custClr>
  </a:custClrLst>
  <a:extLst>
    <a:ext uri="{05A4C25C-085E-4340-85A3-A5531E510DB2}">
      <thm15:themeFamily xmlns:thm15="http://schemas.microsoft.com/office/thememl/2012/main" name="NTT DATA_Inc_PowerPoint_Template.potx" id="{637C3609-3D5F-4C59-AE27-EE9CD6B09220}" vid="{18C1C4CD-636E-4D41-A29D-192E2144D95A}"/>
    </a:ext>
  </a:extLst>
</a:theme>
</file>

<file path=ppt/theme/theme3.xml><?xml version="1.0" encoding="utf-8"?>
<a:theme xmlns:a="http://schemas.openxmlformats.org/drawingml/2006/main" name="1_Back Covers">
  <a:themeElements>
    <a:clrScheme name="NTT DATA Colors 1">
      <a:dk1>
        <a:srgbClr val="FFFFFF"/>
      </a:dk1>
      <a:lt1>
        <a:srgbClr val="070F26"/>
      </a:lt1>
      <a:dk2>
        <a:srgbClr val="2E404D"/>
      </a:dk2>
      <a:lt2>
        <a:srgbClr val="0072BC"/>
      </a:lt2>
      <a:accent1>
        <a:srgbClr val="0072BC"/>
      </a:accent1>
      <a:accent2>
        <a:srgbClr val="00DFED"/>
      </a:accent2>
      <a:accent3>
        <a:srgbClr val="00CB5D"/>
      </a:accent3>
      <a:accent4>
        <a:srgbClr val="FFC400"/>
      </a:accent4>
      <a:accent5>
        <a:srgbClr val="FF7A00"/>
      </a:accent5>
      <a:accent6>
        <a:srgbClr val="949494"/>
      </a:accent6>
      <a:hlink>
        <a:srgbClr val="0000FF"/>
      </a:hlink>
      <a:folHlink>
        <a:srgbClr val="0000FF"/>
      </a:folHlink>
    </a:clrScheme>
    <a:fontScheme name="NTT DATA Fonts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9525" cap="rnd">
          <a:solidFill>
            <a:schemeClr val="tx1">
              <a:lumMod val="50000"/>
            </a:schemeClr>
          </a:solidFill>
          <a:round/>
        </a:ln>
      </a:spPr>
      <a:bodyPr rtlCol="0" anchor="ctr"/>
      <a:lstStyle>
        <a:defPPr algn="ctr">
          <a:defRPr sz="1800" dirty="0" err="1" smtClean="0">
            <a:solidFill>
              <a:srgbClr val="2E404D"/>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50000"/>
            </a:schemeClr>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lgn="l">
          <a:defRPr dirty="0" err="1" smtClean="0">
            <a:solidFill>
              <a:srgbClr val="2E404D"/>
            </a:solidFill>
          </a:defRPr>
        </a:defPPr>
      </a:lstStyle>
    </a:txDef>
  </a:objectDefaults>
  <a:extraClrSchemeLst/>
  <a:custClrLst>
    <a:custClr name="A-Smart Navy">
      <a:srgbClr val="070F26"/>
    </a:custClr>
    <a:custClr name="B-White">
      <a:srgbClr val="FFFFFF"/>
    </a:custClr>
    <a:custClr name="C-Future Blue 150">
      <a:srgbClr val="005B96"/>
    </a:custClr>
    <a:custClr name="D-Future Blue">
      <a:srgbClr val="0072BC"/>
    </a:custClr>
    <a:custClr name="E-Future Blue 50">
      <a:srgbClr val="19A3FC"/>
    </a:custClr>
    <a:custClr name="F-Turquoise 100">
      <a:srgbClr val="009AA4"/>
    </a:custClr>
    <a:custClr name="G-Turquoise">
      <a:srgbClr val="00DFED"/>
    </a:custClr>
    <a:custClr name="H-Turquoise 50">
      <a:srgbClr val="7BF7FF"/>
    </a:custClr>
    <a:custClr name="I-Green 150">
      <a:srgbClr val="068941"/>
    </a:custClr>
    <a:custClr name="J-Green">
      <a:srgbClr val="00CB5D"/>
    </a:custClr>
    <a:custClr name="K-Green 50">
      <a:srgbClr val="38F990"/>
    </a:custClr>
    <a:custClr name="L-Yellow">
      <a:srgbClr val="FFC400"/>
    </a:custClr>
    <a:custClr name="M-Yellow 50">
      <a:srgbClr val="FFEDB2"/>
    </a:custClr>
    <a:custClr name="N-Yellow 100">
      <a:srgbClr val="FFDB66"/>
    </a:custClr>
    <a:custClr name="O-Orange 150">
      <a:srgbClr val="B22000"/>
    </a:custClr>
    <a:custClr name="P-Orange 100">
      <a:srgbClr val="E42600"/>
    </a:custClr>
    <a:custClr name="Q-Orange">
      <a:srgbClr val="FF7A00"/>
    </a:custClr>
    <a:custClr name="R-Grey 100">
      <a:srgbClr val="949494"/>
    </a:custClr>
    <a:custClr name="S-Grey 50">
      <a:srgbClr val="E8E8E8"/>
    </a:custClr>
    <a:custClr name="T-Black">
      <a:srgbClr val="000000"/>
    </a:custClr>
    <a:custClr name="U-Text Grey">
      <a:srgbClr val="2E404D"/>
    </a:custClr>
  </a:custClrLst>
  <a:extLst>
    <a:ext uri="{05A4C25C-085E-4340-85A3-A5531E510DB2}">
      <thm15:themeFamily xmlns:thm15="http://schemas.microsoft.com/office/thememl/2012/main" name="NTT DATA_Inc_PowerPoint_Template.potx" id="{637C3609-3D5F-4C59-AE27-EE9CD6B09220}" vid="{CEB87044-74FE-474F-A631-D68BA8EE0A4C}"/>
    </a:ext>
  </a:extLst>
</a:theme>
</file>

<file path=ppt/theme/theme4.xml><?xml version="1.0" encoding="utf-8"?>
<a:theme xmlns:a="http://schemas.openxmlformats.org/drawingml/2006/main" name="TokyoPRD_2016PPTTemplate_v1">
  <a:themeElements>
    <a:clrScheme name="Custom 5">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TT DATA Services Presentation Template.potx" id="{0CAAEE20-1003-4C89-848B-9FA311587AB4}" vid="{D03AECBE-DCDD-4C6B-A0E7-27B1A99D445E}"/>
    </a:ext>
  </a:extLst>
</a:theme>
</file>

<file path=ppt/theme/theme5.xml><?xml version="1.0" encoding="utf-8"?>
<a:theme xmlns:a="http://schemas.openxmlformats.org/drawingml/2006/main" name="1_TokyoPRD_2016PPTTemplate_v1">
  <a:themeElements>
    <a:clrScheme name="Custom 5">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95279F7A-F980-4B91-BD47-D55E3B153C03}" vid="{1CDBC4A0-7BAD-4595-A1AB-2A5BC8BBA6AC}"/>
    </a:ext>
  </a:extLst>
</a:theme>
</file>

<file path=ppt/theme/theme6.xml><?xml version="1.0" encoding="utf-8"?>
<a:theme xmlns:a="http://schemas.openxmlformats.org/drawingml/2006/main" name="7_TokyoPRD_2016PPTTemplate_v1">
  <a:themeElements>
    <a:clrScheme name="Custom 5">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TT DATA Services Presentation Template.potx" id="{0CAAEE20-1003-4C89-848B-9FA311587AB4}" vid="{D03AECBE-DCDD-4C6B-A0E7-27B1A99D445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A-Smart Navy">
      <a:srgbClr val="070F26"/>
    </a:custClr>
    <a:custClr name="B-White">
      <a:srgbClr val="FFFFFF"/>
    </a:custClr>
    <a:custClr name="C-Future Blue 150">
      <a:srgbClr val="005B96"/>
    </a:custClr>
    <a:custClr name="D-Future Blue">
      <a:srgbClr val="0072BC"/>
    </a:custClr>
    <a:custClr name="E-Future Blue 50">
      <a:srgbClr val="19A3FC"/>
    </a:custClr>
    <a:custClr name="F-Turquoise 100">
      <a:srgbClr val="009AA4"/>
    </a:custClr>
    <a:custClr name="G-Turquoise">
      <a:srgbClr val="00DFED"/>
    </a:custClr>
    <a:custClr name="H-Turquoise 50">
      <a:srgbClr val="7BF7FF"/>
    </a:custClr>
    <a:custClr name="I-Green 150">
      <a:srgbClr val="068941"/>
    </a:custClr>
    <a:custClr name="J-Green">
      <a:srgbClr val="00CB5D"/>
    </a:custClr>
    <a:custClr name="K-Green 50">
      <a:srgbClr val="38F990"/>
    </a:custClr>
    <a:custClr name="L-Yellow">
      <a:srgbClr val="FFC400"/>
    </a:custClr>
    <a:custClr name="M-Yellow 50">
      <a:srgbClr val="FFEDB2"/>
    </a:custClr>
    <a:custClr name="N-Yellow 100">
      <a:srgbClr val="FFDB66"/>
    </a:custClr>
    <a:custClr name="O-Orange 150">
      <a:srgbClr val="B22000"/>
    </a:custClr>
    <a:custClr name="P-Orange 100">
      <a:srgbClr val="E42600"/>
    </a:custClr>
    <a:custClr name="Q-Orange">
      <a:srgbClr val="FF7A00"/>
    </a:custClr>
    <a:custClr name="R-Grey 100">
      <a:srgbClr val="949494"/>
    </a:custClr>
    <a:custClr name="S-Grey 50">
      <a:srgbClr val="E8E8E8"/>
    </a:custClr>
    <a:custClr name="T-Black">
      <a:srgbClr val="000000"/>
    </a:custClr>
    <a:custClr name="U-Text Grey">
      <a:srgbClr val="2E404D"/>
    </a:custClr>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A-Smart Navy">
      <a:srgbClr val="070F26"/>
    </a:custClr>
    <a:custClr name="B-White">
      <a:srgbClr val="FFFFFF"/>
    </a:custClr>
    <a:custClr name="C-Future Blue 150">
      <a:srgbClr val="005B96"/>
    </a:custClr>
    <a:custClr name="D-Future Blue">
      <a:srgbClr val="0072BC"/>
    </a:custClr>
    <a:custClr name="E-Future Blue 50">
      <a:srgbClr val="19A3FC"/>
    </a:custClr>
    <a:custClr name="F-Turquoise 100">
      <a:srgbClr val="009AA4"/>
    </a:custClr>
    <a:custClr name="G-Turquoise">
      <a:srgbClr val="00DFED"/>
    </a:custClr>
    <a:custClr name="H-Turquoise 50">
      <a:srgbClr val="7BF7FF"/>
    </a:custClr>
    <a:custClr name="I-Green 150">
      <a:srgbClr val="068941"/>
    </a:custClr>
    <a:custClr name="J-Green">
      <a:srgbClr val="00CB5D"/>
    </a:custClr>
    <a:custClr name="K-Green 50">
      <a:srgbClr val="38F990"/>
    </a:custClr>
    <a:custClr name="L-Yellow">
      <a:srgbClr val="FFC400"/>
    </a:custClr>
    <a:custClr name="M-Yellow 50">
      <a:srgbClr val="FFEDB2"/>
    </a:custClr>
    <a:custClr name="N-Yellow 100">
      <a:srgbClr val="FFDB66"/>
    </a:custClr>
    <a:custClr name="O-Orange 150">
      <a:srgbClr val="B22000"/>
    </a:custClr>
    <a:custClr name="P-Orange 100">
      <a:srgbClr val="E42600"/>
    </a:custClr>
    <a:custClr name="Q-Orange">
      <a:srgbClr val="FF7A00"/>
    </a:custClr>
    <a:custClr name="R-Grey 100">
      <a:srgbClr val="949494"/>
    </a:custClr>
    <a:custClr name="S-Grey 50">
      <a:srgbClr val="E8E8E8"/>
    </a:custClr>
    <a:custClr name="T-Black">
      <a:srgbClr val="000000"/>
    </a:custClr>
    <a:custClr name="U-Text Grey">
      <a:srgbClr val="2E404D"/>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ccountID xmlns="3a884021-5369-4551-a855-26e134b18cff" xsi:nil="true"/>
    <TaxCatchAll xmlns="88277476-d7b8-4914-a8c1-9da81a4263ec" xsi:nil="true"/>
    <lcf76f155ced4ddcb4097134ff3c332f xmlns="3a884021-5369-4551-a855-26e134b18cff">
      <Terms xmlns="http://schemas.microsoft.com/office/infopath/2007/PartnerControls"/>
    </lcf76f155ced4ddcb4097134ff3c332f>
    <BrandIssues xmlns="3a884021-5369-4551-a855-26e134b18cf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8BAAD425DB8944A9429E667FDB02E14" ma:contentTypeVersion="19" ma:contentTypeDescription="Create a new document." ma:contentTypeScope="" ma:versionID="69d4191005cc33b5558b28888f899464">
  <xsd:schema xmlns:xsd="http://www.w3.org/2001/XMLSchema" xmlns:xs="http://www.w3.org/2001/XMLSchema" xmlns:p="http://schemas.microsoft.com/office/2006/metadata/properties" xmlns:ns2="3a884021-5369-4551-a855-26e134b18cff" xmlns:ns3="b9a6bc27-5d57-4cc4-be66-4aa825f7ece8" xmlns:ns4="88277476-d7b8-4914-a8c1-9da81a4263ec" targetNamespace="http://schemas.microsoft.com/office/2006/metadata/properties" ma:root="true" ma:fieldsID="c7f6fa95531064f6fea2d1e55d9b007b" ns2:_="" ns3:_="" ns4:_="">
    <xsd:import namespace="3a884021-5369-4551-a855-26e134b18cff"/>
    <xsd:import namespace="b9a6bc27-5d57-4cc4-be66-4aa825f7ece8"/>
    <xsd:import namespace="88277476-d7b8-4914-a8c1-9da81a4263e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EventHashCode" minOccurs="0"/>
                <xsd:element ref="ns2:MediaServiceGenerationTime" minOccurs="0"/>
                <xsd:element ref="ns2:MediaServiceLocation" minOccurs="0"/>
                <xsd:element ref="ns2:MediaServiceOCR" minOccurs="0"/>
                <xsd:element ref="ns2:MediaServiceAutoKeyPoints" minOccurs="0"/>
                <xsd:element ref="ns2:MediaServiceKeyPoints" minOccurs="0"/>
                <xsd:element ref="ns2:BrandIssues" minOccurs="0"/>
                <xsd:element ref="ns2:MediaLengthInSeconds" minOccurs="0"/>
                <xsd:element ref="ns2:AccountID" minOccurs="0"/>
                <xsd:element ref="ns2:lcf76f155ced4ddcb4097134ff3c332f" minOccurs="0"/>
                <xsd:element ref="ns4: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884021-5369-4551-a855-26e134b18c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BrandIssues" ma:index="20" nillable="true" ma:displayName="Brand Issues" ma:format="Dropdown" ma:internalName="BrandIssues">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AccountID" ma:index="22" nillable="true" ma:displayName="Account ID18" ma:format="Dropdown" ma:internalName="AccountID">
      <xsd:simpleType>
        <xsd:restriction base="dms:Text">
          <xsd:maxLength value="255"/>
        </xsd:restrictio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f6ec8287-7dca-4284-bf64-ff5b888be50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a6bc27-5d57-4cc4-be66-4aa825f7ece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8277476-d7b8-4914-a8c1-9da81a4263ec"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e311c46b-8afc-4d3d-8401-69db66831144}" ma:internalName="TaxCatchAll" ma:showField="CatchAllData" ma:web="b9a6bc27-5d57-4cc4-be66-4aa825f7ece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84BE57C-8FA4-4EE1-BE9D-2626D54D0FC4}">
  <ds:schemaRefs>
    <ds:schemaRef ds:uri="http://schemas.microsoft.com/office/2006/metadata/properties"/>
    <ds:schemaRef ds:uri="http://schemas.microsoft.com/office/infopath/2007/PartnerControls"/>
    <ds:schemaRef ds:uri="3a884021-5369-4551-a855-26e134b18cff"/>
    <ds:schemaRef ds:uri="88277476-d7b8-4914-a8c1-9da81a4263ec"/>
  </ds:schemaRefs>
</ds:datastoreItem>
</file>

<file path=customXml/itemProps2.xml><?xml version="1.0" encoding="utf-8"?>
<ds:datastoreItem xmlns:ds="http://schemas.openxmlformats.org/officeDocument/2006/customXml" ds:itemID="{CE943432-5A5C-4430-8846-B84534087B9C}">
  <ds:schemaRefs>
    <ds:schemaRef ds:uri="http://schemas.microsoft.com/sharepoint/v3/contenttype/forms"/>
  </ds:schemaRefs>
</ds:datastoreItem>
</file>

<file path=customXml/itemProps3.xml><?xml version="1.0" encoding="utf-8"?>
<ds:datastoreItem xmlns:ds="http://schemas.openxmlformats.org/officeDocument/2006/customXml" ds:itemID="{05453352-2205-4D09-8EB4-D3E3900EBC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884021-5369-4551-a855-26e134b18cff"/>
    <ds:schemaRef ds:uri="b9a6bc27-5d57-4cc4-be66-4aa825f7ece8"/>
    <ds:schemaRef ds:uri="88277476-d7b8-4914-a8c1-9da81a4263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2024 NTT_DATA_PowerPoint_Template</Template>
  <TotalTime>1558</TotalTime>
  <Words>2283</Words>
  <Application>Microsoft Office PowerPoint</Application>
  <PresentationFormat>Widescreen</PresentationFormat>
  <Paragraphs>580</Paragraphs>
  <Slides>24</Slides>
  <Notes>1</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24</vt:i4>
      </vt:variant>
    </vt:vector>
  </HeadingPairs>
  <TitlesOfParts>
    <vt:vector size="42" baseType="lpstr">
      <vt:lpstr>HGPGothicE</vt:lpstr>
      <vt:lpstr>MS PGothic</vt:lpstr>
      <vt:lpstr>Yu Gothic</vt:lpstr>
      <vt:lpstr>Arial</vt:lpstr>
      <vt:lpstr>Biome</vt:lpstr>
      <vt:lpstr>Calibri</vt:lpstr>
      <vt:lpstr>Georgia</vt:lpstr>
      <vt:lpstr>Helvetica Neue Medium</vt:lpstr>
      <vt:lpstr>Lucida Sans Typewriter</vt:lpstr>
      <vt:lpstr>Roboto</vt:lpstr>
      <vt:lpstr>Segoe UI</vt:lpstr>
      <vt:lpstr>Wingdings</vt:lpstr>
      <vt:lpstr>Covers - Full Image Background</vt:lpstr>
      <vt:lpstr>Light Body Slides</vt:lpstr>
      <vt:lpstr>1_Back Covers</vt:lpstr>
      <vt:lpstr>TokyoPRD_2016PPTTemplate_v1</vt:lpstr>
      <vt:lpstr>1_TokyoPRD_2016PPTTemplate_v1</vt:lpstr>
      <vt:lpstr>7_TokyoPRD_2016PPTTemplate_v1</vt:lpstr>
      <vt:lpstr>Compass</vt:lpstr>
      <vt:lpstr>PowerPoint Presentation</vt:lpstr>
      <vt:lpstr>PowerPoint Presentation</vt:lpstr>
      <vt:lpstr>PowerPoint Presentation</vt:lpstr>
      <vt:lpstr>PowerPoint Presentation</vt:lpstr>
      <vt:lpstr>Additional Information</vt:lpstr>
      <vt:lpstr>PowerPoint Presentation</vt:lpstr>
      <vt:lpstr>PowerPoint Presentation</vt:lpstr>
      <vt:lpstr>Compass Delivery Plan – With ACE Integration</vt:lpstr>
      <vt:lpstr>PowerPoint Presentation</vt:lpstr>
      <vt:lpstr>M E S H (Multi-model Exo SHield) for Gen AI : Overview</vt:lpstr>
      <vt:lpstr>PowerPoint Presentation</vt:lpstr>
      <vt:lpstr>PowerPoint Presentation</vt:lpstr>
      <vt:lpstr>MESH Disabled </vt:lpstr>
      <vt:lpstr>MESH Enabled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Compass</dc:title>
  <dc:creator>Lakshmanan, Kalirajan</dc:creator>
  <cp:keywords>NTT DATA, Inc.;PowerPoint Template</cp:keywords>
  <cp:lastModifiedBy>Lakshmanan, Kalirajan</cp:lastModifiedBy>
  <cp:revision>7</cp:revision>
  <dcterms:created xsi:type="dcterms:W3CDTF">2024-06-27T05:07:07Z</dcterms:created>
  <dcterms:modified xsi:type="dcterms:W3CDTF">2024-08-09T15:00:28Z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0x010100D8BAAD425DB8944A9429E667FDB02E14</vt:lpwstr>
  </property>
</Properties>
</file>